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sldIdLst>
    <p:sldId id="599" r:id="rId4"/>
    <p:sldId id="579" r:id="rId5"/>
    <p:sldId id="587" r:id="rId6"/>
    <p:sldId id="263" r:id="rId7"/>
    <p:sldId id="264" r:id="rId8"/>
    <p:sldId id="265" r:id="rId9"/>
    <p:sldId id="267" r:id="rId10"/>
    <p:sldId id="268" r:id="rId11"/>
    <p:sldId id="266" r:id="rId12"/>
    <p:sldId id="269" r:id="rId13"/>
    <p:sldId id="259" r:id="rId14"/>
    <p:sldId id="260" r:id="rId15"/>
    <p:sldId id="261" r:id="rId16"/>
    <p:sldId id="597" r:id="rId17"/>
  </p:sldIdLst>
  <p:sldSz cx="12192000" cy="6858000"/>
  <p:notesSz cx="9926638" cy="679767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ABB327-3CEC-4361-B10D-388C6645DE47}" v="1" dt="2023-01-10T13:34:42.235"/>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4" d="100"/>
          <a:sy n="154" d="100"/>
        </p:scale>
        <p:origin x="534" y="132"/>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dsel Helene Holm Bye" userId="e62f3410-770f-4527-89f5-384f8b3686e8" providerId="ADAL" clId="{AEABB327-3CEC-4361-B10D-388C6645DE47}"/>
    <pc:docChg chg="undo custSel addSld delSld modSld sldOrd">
      <pc:chgData name="Sidsel Helene Holm Bye" userId="e62f3410-770f-4527-89f5-384f8b3686e8" providerId="ADAL" clId="{AEABB327-3CEC-4361-B10D-388C6645DE47}" dt="2023-01-10T14:23:09.727" v="383" actId="20577"/>
      <pc:docMkLst>
        <pc:docMk/>
      </pc:docMkLst>
      <pc:sldChg chg="del">
        <pc:chgData name="Sidsel Helene Holm Bye" userId="e62f3410-770f-4527-89f5-384f8b3686e8" providerId="ADAL" clId="{AEABB327-3CEC-4361-B10D-388C6645DE47}" dt="2023-01-10T13:23:15.703" v="0" actId="47"/>
        <pc:sldMkLst>
          <pc:docMk/>
          <pc:sldMk cId="641471456" sldId="257"/>
        </pc:sldMkLst>
      </pc:sldChg>
      <pc:sldChg chg="del">
        <pc:chgData name="Sidsel Helene Holm Bye" userId="e62f3410-770f-4527-89f5-384f8b3686e8" providerId="ADAL" clId="{AEABB327-3CEC-4361-B10D-388C6645DE47}" dt="2023-01-10T13:27:39.558" v="26" actId="47"/>
        <pc:sldMkLst>
          <pc:docMk/>
          <pc:sldMk cId="301614677" sldId="258"/>
        </pc:sldMkLst>
      </pc:sldChg>
      <pc:sldChg chg="addSp delSp modSp mod">
        <pc:chgData name="Sidsel Helene Holm Bye" userId="e62f3410-770f-4527-89f5-384f8b3686e8" providerId="ADAL" clId="{AEABB327-3CEC-4361-B10D-388C6645DE47}" dt="2023-01-10T13:58:19.617" v="368" actId="26606"/>
        <pc:sldMkLst>
          <pc:docMk/>
          <pc:sldMk cId="3510504776" sldId="259"/>
        </pc:sldMkLst>
        <pc:spChg chg="mod">
          <ac:chgData name="Sidsel Helene Holm Bye" userId="e62f3410-770f-4527-89f5-384f8b3686e8" providerId="ADAL" clId="{AEABB327-3CEC-4361-B10D-388C6645DE47}" dt="2023-01-10T13:58:19.617" v="368" actId="26606"/>
          <ac:spMkLst>
            <pc:docMk/>
            <pc:sldMk cId="3510504776" sldId="259"/>
            <ac:spMk id="2" creationId="{97DAF722-ACD4-4C85-BC75-4642AD049EDD}"/>
          </ac:spMkLst>
        </pc:spChg>
        <pc:spChg chg="mod">
          <ac:chgData name="Sidsel Helene Holm Bye" userId="e62f3410-770f-4527-89f5-384f8b3686e8" providerId="ADAL" clId="{AEABB327-3CEC-4361-B10D-388C6645DE47}" dt="2023-01-10T13:58:19.617" v="368" actId="26606"/>
          <ac:spMkLst>
            <pc:docMk/>
            <pc:sldMk cId="3510504776" sldId="259"/>
            <ac:spMk id="3" creationId="{53D5B7FD-4427-49D0-8612-2AE896D65C54}"/>
          </ac:spMkLst>
        </pc:spChg>
        <pc:spChg chg="add del">
          <ac:chgData name="Sidsel Helene Holm Bye" userId="e62f3410-770f-4527-89f5-384f8b3686e8" providerId="ADAL" clId="{AEABB327-3CEC-4361-B10D-388C6645DE47}" dt="2023-01-10T13:58:19.617" v="368" actId="26606"/>
          <ac:spMkLst>
            <pc:docMk/>
            <pc:sldMk cId="3510504776" sldId="259"/>
            <ac:spMk id="8" creationId="{E92FEB64-6EEA-4759-B4A4-BD2C1E660BA8}"/>
          </ac:spMkLst>
        </pc:spChg>
        <pc:spChg chg="add del">
          <ac:chgData name="Sidsel Helene Holm Bye" userId="e62f3410-770f-4527-89f5-384f8b3686e8" providerId="ADAL" clId="{AEABB327-3CEC-4361-B10D-388C6645DE47}" dt="2023-01-10T13:58:19.617" v="368" actId="26606"/>
          <ac:spMkLst>
            <pc:docMk/>
            <pc:sldMk cId="3510504776" sldId="259"/>
            <ac:spMk id="10" creationId="{B10BB131-AC8E-4A8E-A5D1-36260F720C3B}"/>
          </ac:spMkLst>
        </pc:spChg>
        <pc:spChg chg="add del">
          <ac:chgData name="Sidsel Helene Holm Bye" userId="e62f3410-770f-4527-89f5-384f8b3686e8" providerId="ADAL" clId="{AEABB327-3CEC-4361-B10D-388C6645DE47}" dt="2023-01-10T13:58:19.617" v="368" actId="26606"/>
          <ac:spMkLst>
            <pc:docMk/>
            <pc:sldMk cId="3510504776" sldId="259"/>
            <ac:spMk id="12" creationId="{14847E93-7DC1-4D4B-8829-B19AA7137C50}"/>
          </ac:spMkLst>
        </pc:spChg>
        <pc:spChg chg="add del">
          <ac:chgData name="Sidsel Helene Holm Bye" userId="e62f3410-770f-4527-89f5-384f8b3686e8" providerId="ADAL" clId="{AEABB327-3CEC-4361-B10D-388C6645DE47}" dt="2023-01-10T13:58:19.617" v="368" actId="26606"/>
          <ac:spMkLst>
            <pc:docMk/>
            <pc:sldMk cId="3510504776" sldId="259"/>
            <ac:spMk id="14" creationId="{5566D6E1-03A1-4D73-A4E0-35D74D568A04}"/>
          </ac:spMkLst>
        </pc:spChg>
        <pc:spChg chg="add del">
          <ac:chgData name="Sidsel Helene Holm Bye" userId="e62f3410-770f-4527-89f5-384f8b3686e8" providerId="ADAL" clId="{AEABB327-3CEC-4361-B10D-388C6645DE47}" dt="2023-01-10T13:58:19.617" v="368" actId="26606"/>
          <ac:spMkLst>
            <pc:docMk/>
            <pc:sldMk cId="3510504776" sldId="259"/>
            <ac:spMk id="16" creationId="{9F835A99-04AC-494A-A572-AFE8413CC938}"/>
          </ac:spMkLst>
        </pc:spChg>
        <pc:spChg chg="add del">
          <ac:chgData name="Sidsel Helene Holm Bye" userId="e62f3410-770f-4527-89f5-384f8b3686e8" providerId="ADAL" clId="{AEABB327-3CEC-4361-B10D-388C6645DE47}" dt="2023-01-10T13:58:19.617" v="368" actId="26606"/>
          <ac:spMkLst>
            <pc:docMk/>
            <pc:sldMk cId="3510504776" sldId="259"/>
            <ac:spMk id="18" creationId="{7B786209-1B0B-4CA9-9BDD-F7327066A84D}"/>
          </ac:spMkLst>
        </pc:spChg>
        <pc:spChg chg="add del">
          <ac:chgData name="Sidsel Helene Holm Bye" userId="e62f3410-770f-4527-89f5-384f8b3686e8" providerId="ADAL" clId="{AEABB327-3CEC-4361-B10D-388C6645DE47}" dt="2023-01-10T13:58:19.617" v="368" actId="26606"/>
          <ac:spMkLst>
            <pc:docMk/>
            <pc:sldMk cId="3510504776" sldId="259"/>
            <ac:spMk id="20" creationId="{2D2964BB-484D-45AE-AD66-D407D0629652}"/>
          </ac:spMkLst>
        </pc:spChg>
        <pc:spChg chg="add del">
          <ac:chgData name="Sidsel Helene Holm Bye" userId="e62f3410-770f-4527-89f5-384f8b3686e8" providerId="ADAL" clId="{AEABB327-3CEC-4361-B10D-388C6645DE47}" dt="2023-01-10T13:58:19.617" v="368" actId="26606"/>
          <ac:spMkLst>
            <pc:docMk/>
            <pc:sldMk cId="3510504776" sldId="259"/>
            <ac:spMk id="22" creationId="{6691AC69-A76E-4DAB-B565-468B6B87ACF3}"/>
          </ac:spMkLst>
        </pc:spChg>
        <pc:spChg chg="add del">
          <ac:chgData name="Sidsel Helene Holm Bye" userId="e62f3410-770f-4527-89f5-384f8b3686e8" providerId="ADAL" clId="{AEABB327-3CEC-4361-B10D-388C6645DE47}" dt="2023-01-10T13:57:50.326" v="335" actId="26606"/>
          <ac:spMkLst>
            <pc:docMk/>
            <pc:sldMk cId="3510504776" sldId="259"/>
            <ac:spMk id="27" creationId="{8B9AA7C6-5E5A-498E-A6DF-A943376E09BC}"/>
          </ac:spMkLst>
        </pc:spChg>
        <pc:spChg chg="add del">
          <ac:chgData name="Sidsel Helene Holm Bye" userId="e62f3410-770f-4527-89f5-384f8b3686e8" providerId="ADAL" clId="{AEABB327-3CEC-4361-B10D-388C6645DE47}" dt="2023-01-10T13:57:55.381" v="343" actId="26606"/>
          <ac:spMkLst>
            <pc:docMk/>
            <pc:sldMk cId="3510504776" sldId="259"/>
            <ac:spMk id="31" creationId="{7F488E8B-4E1E-4402-8935-D4E6C02615C7}"/>
          </ac:spMkLst>
        </pc:spChg>
        <pc:spChg chg="add del">
          <ac:chgData name="Sidsel Helene Holm Bye" userId="e62f3410-770f-4527-89f5-384f8b3686e8" providerId="ADAL" clId="{AEABB327-3CEC-4361-B10D-388C6645DE47}" dt="2023-01-10T13:57:50.326" v="335" actId="26606"/>
          <ac:spMkLst>
            <pc:docMk/>
            <pc:sldMk cId="3510504776" sldId="259"/>
            <ac:spMk id="33" creationId="{81E140AE-0ABF-47C8-BF32-7D2F0CF2BA44}"/>
          </ac:spMkLst>
        </pc:spChg>
        <pc:spChg chg="add del">
          <ac:chgData name="Sidsel Helene Holm Bye" userId="e62f3410-770f-4527-89f5-384f8b3686e8" providerId="ADAL" clId="{AEABB327-3CEC-4361-B10D-388C6645DE47}" dt="2023-01-10T13:57:51.741" v="338" actId="26606"/>
          <ac:spMkLst>
            <pc:docMk/>
            <pc:sldMk cId="3510504776" sldId="259"/>
            <ac:spMk id="34" creationId="{D5B0017B-2ECA-49AF-B397-DC140825DF8D}"/>
          </ac:spMkLst>
        </pc:spChg>
        <pc:spChg chg="add del">
          <ac:chgData name="Sidsel Helene Holm Bye" userId="e62f3410-770f-4527-89f5-384f8b3686e8" providerId="ADAL" clId="{AEABB327-3CEC-4361-B10D-388C6645DE47}" dt="2023-01-10T13:57:50.326" v="335" actId="26606"/>
          <ac:spMkLst>
            <pc:docMk/>
            <pc:sldMk cId="3510504776" sldId="259"/>
            <ac:spMk id="35" creationId="{CBC4F608-B4B8-48C3-9572-C0F061B1CD99}"/>
          </ac:spMkLst>
        </pc:spChg>
        <pc:spChg chg="add del">
          <ac:chgData name="Sidsel Helene Holm Bye" userId="e62f3410-770f-4527-89f5-384f8b3686e8" providerId="ADAL" clId="{AEABB327-3CEC-4361-B10D-388C6645DE47}" dt="2023-01-10T13:57:51.741" v="338" actId="26606"/>
          <ac:spMkLst>
            <pc:docMk/>
            <pc:sldMk cId="3510504776" sldId="259"/>
            <ac:spMk id="37" creationId="{B6CDA21F-E7AF-4C75-8395-33F58D5B0E45}"/>
          </ac:spMkLst>
        </pc:spChg>
        <pc:spChg chg="add del">
          <ac:chgData name="Sidsel Helene Holm Bye" userId="e62f3410-770f-4527-89f5-384f8b3686e8" providerId="ADAL" clId="{AEABB327-3CEC-4361-B10D-388C6645DE47}" dt="2023-01-10T13:57:53.691" v="340" actId="26606"/>
          <ac:spMkLst>
            <pc:docMk/>
            <pc:sldMk cId="3510504776" sldId="259"/>
            <ac:spMk id="41" creationId="{DBF61EA3-B236-439E-9C0B-340980D56BEE}"/>
          </ac:spMkLst>
        </pc:spChg>
        <pc:spChg chg="add del">
          <ac:chgData name="Sidsel Helene Holm Bye" userId="e62f3410-770f-4527-89f5-384f8b3686e8" providerId="ADAL" clId="{AEABB327-3CEC-4361-B10D-388C6645DE47}" dt="2023-01-10T13:57:53.691" v="340" actId="26606"/>
          <ac:spMkLst>
            <pc:docMk/>
            <pc:sldMk cId="3510504776" sldId="259"/>
            <ac:spMk id="44" creationId="{E659831F-0D9A-4C63-9EBB-8435B85A440F}"/>
          </ac:spMkLst>
        </pc:spChg>
        <pc:spChg chg="add del">
          <ac:chgData name="Sidsel Helene Holm Bye" userId="e62f3410-770f-4527-89f5-384f8b3686e8" providerId="ADAL" clId="{AEABB327-3CEC-4361-B10D-388C6645DE47}" dt="2023-01-10T13:57:55.381" v="343" actId="26606"/>
          <ac:spMkLst>
            <pc:docMk/>
            <pc:sldMk cId="3510504776" sldId="259"/>
            <ac:spMk id="46" creationId="{081EA652-8C6A-4E69-BEB9-170809474553}"/>
          </ac:spMkLst>
        </pc:spChg>
        <pc:spChg chg="add del">
          <ac:chgData name="Sidsel Helene Holm Bye" userId="e62f3410-770f-4527-89f5-384f8b3686e8" providerId="ADAL" clId="{AEABB327-3CEC-4361-B10D-388C6645DE47}" dt="2023-01-10T13:57:55.381" v="343" actId="26606"/>
          <ac:spMkLst>
            <pc:docMk/>
            <pc:sldMk cId="3510504776" sldId="259"/>
            <ac:spMk id="47" creationId="{5298780A-33B9-4EA2-8F67-DE68AD62841B}"/>
          </ac:spMkLst>
        </pc:spChg>
        <pc:spChg chg="add del">
          <ac:chgData name="Sidsel Helene Holm Bye" userId="e62f3410-770f-4527-89f5-384f8b3686e8" providerId="ADAL" clId="{AEABB327-3CEC-4361-B10D-388C6645DE47}" dt="2023-01-10T13:57:57.036" v="346" actId="26606"/>
          <ac:spMkLst>
            <pc:docMk/>
            <pc:sldMk cId="3510504776" sldId="259"/>
            <ac:spMk id="49" creationId="{3AD318CC-E2A8-4E27-9548-A047A78999B1}"/>
          </ac:spMkLst>
        </pc:spChg>
        <pc:spChg chg="add del">
          <ac:chgData name="Sidsel Helene Holm Bye" userId="e62f3410-770f-4527-89f5-384f8b3686e8" providerId="ADAL" clId="{AEABB327-3CEC-4361-B10D-388C6645DE47}" dt="2023-01-10T13:57:57.036" v="346" actId="26606"/>
          <ac:spMkLst>
            <pc:docMk/>
            <pc:sldMk cId="3510504776" sldId="259"/>
            <ac:spMk id="52" creationId="{2C1BBA94-3F40-40AA-8BB9-E69E25E537C1}"/>
          </ac:spMkLst>
        </pc:spChg>
        <pc:spChg chg="add del">
          <ac:chgData name="Sidsel Helene Holm Bye" userId="e62f3410-770f-4527-89f5-384f8b3686e8" providerId="ADAL" clId="{AEABB327-3CEC-4361-B10D-388C6645DE47}" dt="2023-01-10T13:58:00.821" v="348" actId="26606"/>
          <ac:spMkLst>
            <pc:docMk/>
            <pc:sldMk cId="3510504776" sldId="259"/>
            <ac:spMk id="54" creationId="{7515D20E-1AB7-4E74-9236-2B72B63D60B6}"/>
          </ac:spMkLst>
        </pc:spChg>
        <pc:spChg chg="add del">
          <ac:chgData name="Sidsel Helene Holm Bye" userId="e62f3410-770f-4527-89f5-384f8b3686e8" providerId="ADAL" clId="{AEABB327-3CEC-4361-B10D-388C6645DE47}" dt="2023-01-10T13:58:00.821" v="348" actId="26606"/>
          <ac:spMkLst>
            <pc:docMk/>
            <pc:sldMk cId="3510504776" sldId="259"/>
            <ac:spMk id="58" creationId="{3873B707-463F-40B0-8227-E8CC6C67EB25}"/>
          </ac:spMkLst>
        </pc:spChg>
        <pc:spChg chg="add del">
          <ac:chgData name="Sidsel Helene Holm Bye" userId="e62f3410-770f-4527-89f5-384f8b3686e8" providerId="ADAL" clId="{AEABB327-3CEC-4361-B10D-388C6645DE47}" dt="2023-01-10T13:58:00.821" v="348" actId="26606"/>
          <ac:spMkLst>
            <pc:docMk/>
            <pc:sldMk cId="3510504776" sldId="259"/>
            <ac:spMk id="59" creationId="{19C9EAEA-39D0-4B0E-A0EB-51E7B26740B1}"/>
          </ac:spMkLst>
        </pc:spChg>
        <pc:spChg chg="add del">
          <ac:chgData name="Sidsel Helene Holm Bye" userId="e62f3410-770f-4527-89f5-384f8b3686e8" providerId="ADAL" clId="{AEABB327-3CEC-4361-B10D-388C6645DE47}" dt="2023-01-10T13:58:01.941" v="351" actId="26606"/>
          <ac:spMkLst>
            <pc:docMk/>
            <pc:sldMk cId="3510504776" sldId="259"/>
            <ac:spMk id="61" creationId="{429917F3-0560-4C6F-B265-458B218C4B87}"/>
          </ac:spMkLst>
        </pc:spChg>
        <pc:spChg chg="add del">
          <ac:chgData name="Sidsel Helene Holm Bye" userId="e62f3410-770f-4527-89f5-384f8b3686e8" providerId="ADAL" clId="{AEABB327-3CEC-4361-B10D-388C6645DE47}" dt="2023-01-10T13:58:03.850" v="353" actId="26606"/>
          <ac:spMkLst>
            <pc:docMk/>
            <pc:sldMk cId="3510504776" sldId="259"/>
            <ac:spMk id="65" creationId="{7515D20E-1AB7-4E74-9236-2B72B63D60B6}"/>
          </ac:spMkLst>
        </pc:spChg>
        <pc:spChg chg="add del">
          <ac:chgData name="Sidsel Helene Holm Bye" userId="e62f3410-770f-4527-89f5-384f8b3686e8" providerId="ADAL" clId="{AEABB327-3CEC-4361-B10D-388C6645DE47}" dt="2023-01-10T13:58:03.850" v="353" actId="26606"/>
          <ac:spMkLst>
            <pc:docMk/>
            <pc:sldMk cId="3510504776" sldId="259"/>
            <ac:spMk id="68" creationId="{3873B707-463F-40B0-8227-E8CC6C67EB25}"/>
          </ac:spMkLst>
        </pc:spChg>
        <pc:spChg chg="add del">
          <ac:chgData name="Sidsel Helene Holm Bye" userId="e62f3410-770f-4527-89f5-384f8b3686e8" providerId="ADAL" clId="{AEABB327-3CEC-4361-B10D-388C6645DE47}" dt="2023-01-10T13:58:03.850" v="353" actId="26606"/>
          <ac:spMkLst>
            <pc:docMk/>
            <pc:sldMk cId="3510504776" sldId="259"/>
            <ac:spMk id="69" creationId="{19C9EAEA-39D0-4B0E-A0EB-51E7B26740B1}"/>
          </ac:spMkLst>
        </pc:spChg>
        <pc:spChg chg="add del">
          <ac:chgData name="Sidsel Helene Holm Bye" userId="e62f3410-770f-4527-89f5-384f8b3686e8" providerId="ADAL" clId="{AEABB327-3CEC-4361-B10D-388C6645DE47}" dt="2023-01-10T13:58:06.325" v="356" actId="26606"/>
          <ac:spMkLst>
            <pc:docMk/>
            <pc:sldMk cId="3510504776" sldId="259"/>
            <ac:spMk id="71" creationId="{3AD318CC-E2A8-4E27-9548-A047A78999B1}"/>
          </ac:spMkLst>
        </pc:spChg>
        <pc:spChg chg="add del">
          <ac:chgData name="Sidsel Helene Holm Bye" userId="e62f3410-770f-4527-89f5-384f8b3686e8" providerId="ADAL" clId="{AEABB327-3CEC-4361-B10D-388C6645DE47}" dt="2023-01-10T13:58:06.325" v="356" actId="26606"/>
          <ac:spMkLst>
            <pc:docMk/>
            <pc:sldMk cId="3510504776" sldId="259"/>
            <ac:spMk id="75" creationId="{2C1BBA94-3F40-40AA-8BB9-E69E25E537C1}"/>
          </ac:spMkLst>
        </pc:spChg>
        <pc:spChg chg="add del">
          <ac:chgData name="Sidsel Helene Holm Bye" userId="e62f3410-770f-4527-89f5-384f8b3686e8" providerId="ADAL" clId="{AEABB327-3CEC-4361-B10D-388C6645DE47}" dt="2023-01-10T13:58:07.370" v="359" actId="26606"/>
          <ac:spMkLst>
            <pc:docMk/>
            <pc:sldMk cId="3510504776" sldId="259"/>
            <ac:spMk id="77" creationId="{081EA652-8C6A-4E69-BEB9-170809474553}"/>
          </ac:spMkLst>
        </pc:spChg>
        <pc:spChg chg="add del">
          <ac:chgData name="Sidsel Helene Holm Bye" userId="e62f3410-770f-4527-89f5-384f8b3686e8" providerId="ADAL" clId="{AEABB327-3CEC-4361-B10D-388C6645DE47}" dt="2023-01-10T13:58:07.370" v="359" actId="26606"/>
          <ac:spMkLst>
            <pc:docMk/>
            <pc:sldMk cId="3510504776" sldId="259"/>
            <ac:spMk id="78" creationId="{5298780A-33B9-4EA2-8F67-DE68AD62841B}"/>
          </ac:spMkLst>
        </pc:spChg>
        <pc:spChg chg="add del">
          <ac:chgData name="Sidsel Helene Holm Bye" userId="e62f3410-770f-4527-89f5-384f8b3686e8" providerId="ADAL" clId="{AEABB327-3CEC-4361-B10D-388C6645DE47}" dt="2023-01-10T13:58:07.370" v="359" actId="26606"/>
          <ac:spMkLst>
            <pc:docMk/>
            <pc:sldMk cId="3510504776" sldId="259"/>
            <ac:spMk id="79" creationId="{7F488E8B-4E1E-4402-8935-D4E6C02615C7}"/>
          </ac:spMkLst>
        </pc:spChg>
        <pc:spChg chg="add del">
          <ac:chgData name="Sidsel Helene Holm Bye" userId="e62f3410-770f-4527-89f5-384f8b3686e8" providerId="ADAL" clId="{AEABB327-3CEC-4361-B10D-388C6645DE47}" dt="2023-01-10T13:58:07.909" v="362" actId="26606"/>
          <ac:spMkLst>
            <pc:docMk/>
            <pc:sldMk cId="3510504776" sldId="259"/>
            <ac:spMk id="81" creationId="{4DA718D0-4865-4629-8134-44F68D41D574}"/>
          </ac:spMkLst>
        </pc:spChg>
        <pc:spChg chg="add del">
          <ac:chgData name="Sidsel Helene Holm Bye" userId="e62f3410-770f-4527-89f5-384f8b3686e8" providerId="ADAL" clId="{AEABB327-3CEC-4361-B10D-388C6645DE47}" dt="2023-01-10T13:58:07.909" v="362" actId="26606"/>
          <ac:spMkLst>
            <pc:docMk/>
            <pc:sldMk cId="3510504776" sldId="259"/>
            <ac:spMk id="84" creationId="{CBC4F608-B4B8-48C3-9572-C0F061B1CD99}"/>
          </ac:spMkLst>
        </pc:spChg>
        <pc:spChg chg="add del">
          <ac:chgData name="Sidsel Helene Holm Bye" userId="e62f3410-770f-4527-89f5-384f8b3686e8" providerId="ADAL" clId="{AEABB327-3CEC-4361-B10D-388C6645DE47}" dt="2023-01-10T13:58:09.524" v="364" actId="26606"/>
          <ac:spMkLst>
            <pc:docMk/>
            <pc:sldMk cId="3510504776" sldId="259"/>
            <ac:spMk id="86" creationId="{DBF61EA3-B236-439E-9C0B-340980D56BEE}"/>
          </ac:spMkLst>
        </pc:spChg>
        <pc:spChg chg="add del">
          <ac:chgData name="Sidsel Helene Holm Bye" userId="e62f3410-770f-4527-89f5-384f8b3686e8" providerId="ADAL" clId="{AEABB327-3CEC-4361-B10D-388C6645DE47}" dt="2023-01-10T13:58:09.524" v="364" actId="26606"/>
          <ac:spMkLst>
            <pc:docMk/>
            <pc:sldMk cId="3510504776" sldId="259"/>
            <ac:spMk id="90" creationId="{E659831F-0D9A-4C63-9EBB-8435B85A440F}"/>
          </ac:spMkLst>
        </pc:spChg>
        <pc:spChg chg="add del">
          <ac:chgData name="Sidsel Helene Holm Bye" userId="e62f3410-770f-4527-89f5-384f8b3686e8" providerId="ADAL" clId="{AEABB327-3CEC-4361-B10D-388C6645DE47}" dt="2023-01-10T13:58:19.617" v="368" actId="26606"/>
          <ac:spMkLst>
            <pc:docMk/>
            <pc:sldMk cId="3510504776" sldId="259"/>
            <ac:spMk id="92" creationId="{8B9AA7C6-5E5A-498E-A6DF-A943376E09BC}"/>
          </ac:spMkLst>
        </pc:spChg>
        <pc:spChg chg="add del">
          <ac:chgData name="Sidsel Helene Holm Bye" userId="e62f3410-770f-4527-89f5-384f8b3686e8" providerId="ADAL" clId="{AEABB327-3CEC-4361-B10D-388C6645DE47}" dt="2023-01-10T13:58:19.617" v="368" actId="26606"/>
          <ac:spMkLst>
            <pc:docMk/>
            <pc:sldMk cId="3510504776" sldId="259"/>
            <ac:spMk id="95" creationId="{81E140AE-0ABF-47C8-BF32-7D2F0CF2BA44}"/>
          </ac:spMkLst>
        </pc:spChg>
        <pc:spChg chg="add del">
          <ac:chgData name="Sidsel Helene Holm Bye" userId="e62f3410-770f-4527-89f5-384f8b3686e8" providerId="ADAL" clId="{AEABB327-3CEC-4361-B10D-388C6645DE47}" dt="2023-01-10T13:58:19.617" v="368" actId="26606"/>
          <ac:spMkLst>
            <pc:docMk/>
            <pc:sldMk cId="3510504776" sldId="259"/>
            <ac:spMk id="96" creationId="{CBC4F608-B4B8-48C3-9572-C0F061B1CD99}"/>
          </ac:spMkLst>
        </pc:spChg>
        <pc:grpChg chg="add del">
          <ac:chgData name="Sidsel Helene Holm Bye" userId="e62f3410-770f-4527-89f5-384f8b3686e8" providerId="ADAL" clId="{AEABB327-3CEC-4361-B10D-388C6645DE47}" dt="2023-01-10T13:57:50.326" v="335" actId="26606"/>
          <ac:grpSpMkLst>
            <pc:docMk/>
            <pc:sldMk cId="3510504776" sldId="259"/>
            <ac:grpSpMk id="29" creationId="{83EAB11A-76F7-48F4-9B4F-5BFDF4BF9670}"/>
          </ac:grpSpMkLst>
        </pc:grpChg>
        <pc:grpChg chg="add del">
          <ac:chgData name="Sidsel Helene Holm Bye" userId="e62f3410-770f-4527-89f5-384f8b3686e8" providerId="ADAL" clId="{AEABB327-3CEC-4361-B10D-388C6645DE47}" dt="2023-01-10T13:57:51.741" v="338" actId="26606"/>
          <ac:grpSpMkLst>
            <pc:docMk/>
            <pc:sldMk cId="3510504776" sldId="259"/>
            <ac:grpSpMk id="38" creationId="{AE1C45F0-260A-458C-96ED-C1F6D2151219}"/>
          </ac:grpSpMkLst>
        </pc:grpChg>
        <pc:grpChg chg="add del">
          <ac:chgData name="Sidsel Helene Holm Bye" userId="e62f3410-770f-4527-89f5-384f8b3686e8" providerId="ADAL" clId="{AEABB327-3CEC-4361-B10D-388C6645DE47}" dt="2023-01-10T13:57:53.691" v="340" actId="26606"/>
          <ac:grpSpMkLst>
            <pc:docMk/>
            <pc:sldMk cId="3510504776" sldId="259"/>
            <ac:grpSpMk id="42" creationId="{28FAF094-D087-493F-8DF9-A486C2D6BBAA}"/>
          </ac:grpSpMkLst>
        </pc:grpChg>
        <pc:grpChg chg="add del">
          <ac:chgData name="Sidsel Helene Holm Bye" userId="e62f3410-770f-4527-89f5-384f8b3686e8" providerId="ADAL" clId="{AEABB327-3CEC-4361-B10D-388C6645DE47}" dt="2023-01-10T13:57:57.036" v="346" actId="26606"/>
          <ac:grpSpMkLst>
            <pc:docMk/>
            <pc:sldMk cId="3510504776" sldId="259"/>
            <ac:grpSpMk id="50" creationId="{B14B560F-9DD7-4302-A60B-EBD3EF59B073}"/>
          </ac:grpSpMkLst>
        </pc:grpChg>
        <pc:grpChg chg="add del">
          <ac:chgData name="Sidsel Helene Holm Bye" userId="e62f3410-770f-4527-89f5-384f8b3686e8" providerId="ADAL" clId="{AEABB327-3CEC-4361-B10D-388C6645DE47}" dt="2023-01-10T13:58:00.821" v="348" actId="26606"/>
          <ac:grpSpMkLst>
            <pc:docMk/>
            <pc:sldMk cId="3510504776" sldId="259"/>
            <ac:grpSpMk id="55" creationId="{032D8612-31EB-44CF-A1D0-14FD4C705424}"/>
          </ac:grpSpMkLst>
        </pc:grpChg>
        <pc:grpChg chg="add del">
          <ac:chgData name="Sidsel Helene Holm Bye" userId="e62f3410-770f-4527-89f5-384f8b3686e8" providerId="ADAL" clId="{AEABB327-3CEC-4361-B10D-388C6645DE47}" dt="2023-01-10T13:58:01.941" v="351" actId="26606"/>
          <ac:grpSpMkLst>
            <pc:docMk/>
            <pc:sldMk cId="3510504776" sldId="259"/>
            <ac:grpSpMk id="62" creationId="{AA39BAE7-7EB8-4E22-BCBB-F00F514DB7EA}"/>
          </ac:grpSpMkLst>
        </pc:grpChg>
        <pc:grpChg chg="add del">
          <ac:chgData name="Sidsel Helene Holm Bye" userId="e62f3410-770f-4527-89f5-384f8b3686e8" providerId="ADAL" clId="{AEABB327-3CEC-4361-B10D-388C6645DE47}" dt="2023-01-10T13:58:03.850" v="353" actId="26606"/>
          <ac:grpSpMkLst>
            <pc:docMk/>
            <pc:sldMk cId="3510504776" sldId="259"/>
            <ac:grpSpMk id="66" creationId="{032D8612-31EB-44CF-A1D0-14FD4C705424}"/>
          </ac:grpSpMkLst>
        </pc:grpChg>
        <pc:grpChg chg="add del">
          <ac:chgData name="Sidsel Helene Holm Bye" userId="e62f3410-770f-4527-89f5-384f8b3686e8" providerId="ADAL" clId="{AEABB327-3CEC-4361-B10D-388C6645DE47}" dt="2023-01-10T13:58:06.325" v="356" actId="26606"/>
          <ac:grpSpMkLst>
            <pc:docMk/>
            <pc:sldMk cId="3510504776" sldId="259"/>
            <ac:grpSpMk id="72" creationId="{B14B560F-9DD7-4302-A60B-EBD3EF59B073}"/>
          </ac:grpSpMkLst>
        </pc:grpChg>
        <pc:grpChg chg="add del">
          <ac:chgData name="Sidsel Helene Holm Bye" userId="e62f3410-770f-4527-89f5-384f8b3686e8" providerId="ADAL" clId="{AEABB327-3CEC-4361-B10D-388C6645DE47}" dt="2023-01-10T13:58:07.909" v="362" actId="26606"/>
          <ac:grpSpMkLst>
            <pc:docMk/>
            <pc:sldMk cId="3510504776" sldId="259"/>
            <ac:grpSpMk id="82" creationId="{65167ED7-6315-43AB-B1B6-C326D5FD8F84}"/>
          </ac:grpSpMkLst>
        </pc:grpChg>
        <pc:grpChg chg="add del">
          <ac:chgData name="Sidsel Helene Holm Bye" userId="e62f3410-770f-4527-89f5-384f8b3686e8" providerId="ADAL" clId="{AEABB327-3CEC-4361-B10D-388C6645DE47}" dt="2023-01-10T13:58:09.524" v="364" actId="26606"/>
          <ac:grpSpMkLst>
            <pc:docMk/>
            <pc:sldMk cId="3510504776" sldId="259"/>
            <ac:grpSpMk id="87" creationId="{28FAF094-D087-493F-8DF9-A486C2D6BBAA}"/>
          </ac:grpSpMkLst>
        </pc:grpChg>
        <pc:grpChg chg="add del">
          <ac:chgData name="Sidsel Helene Holm Bye" userId="e62f3410-770f-4527-89f5-384f8b3686e8" providerId="ADAL" clId="{AEABB327-3CEC-4361-B10D-388C6645DE47}" dt="2023-01-10T13:58:19.617" v="368" actId="26606"/>
          <ac:grpSpMkLst>
            <pc:docMk/>
            <pc:sldMk cId="3510504776" sldId="259"/>
            <ac:grpSpMk id="93" creationId="{83EAB11A-76F7-48F4-9B4F-5BFDF4BF9670}"/>
          </ac:grpSpMkLst>
        </pc:grpChg>
        <pc:cxnChg chg="add del">
          <ac:chgData name="Sidsel Helene Holm Bye" userId="e62f3410-770f-4527-89f5-384f8b3686e8" providerId="ADAL" clId="{AEABB327-3CEC-4361-B10D-388C6645DE47}" dt="2023-01-10T13:57:51.741" v="338" actId="26606"/>
          <ac:cxnSpMkLst>
            <pc:docMk/>
            <pc:sldMk cId="3510504776" sldId="259"/>
            <ac:cxnSpMk id="36" creationId="{6CF1BAF6-AD41-4082-B212-8A1F9A2E8779}"/>
          </ac:cxnSpMkLst>
        </pc:cxnChg>
      </pc:sldChg>
      <pc:sldChg chg="modSp mod">
        <pc:chgData name="Sidsel Helene Holm Bye" userId="e62f3410-770f-4527-89f5-384f8b3686e8" providerId="ADAL" clId="{AEABB327-3CEC-4361-B10D-388C6645DE47}" dt="2023-01-10T13:54:42.450" v="287" actId="14100"/>
        <pc:sldMkLst>
          <pc:docMk/>
          <pc:sldMk cId="4171062887" sldId="260"/>
        </pc:sldMkLst>
        <pc:spChg chg="mod">
          <ac:chgData name="Sidsel Helene Holm Bye" userId="e62f3410-770f-4527-89f5-384f8b3686e8" providerId="ADAL" clId="{AEABB327-3CEC-4361-B10D-388C6645DE47}" dt="2023-01-10T13:54:42.450" v="287" actId="14100"/>
          <ac:spMkLst>
            <pc:docMk/>
            <pc:sldMk cId="4171062887" sldId="260"/>
            <ac:spMk id="2" creationId="{420710B2-B59A-47B4-90A6-ED769FEF7703}"/>
          </ac:spMkLst>
        </pc:spChg>
        <pc:spChg chg="mod">
          <ac:chgData name="Sidsel Helene Holm Bye" userId="e62f3410-770f-4527-89f5-384f8b3686e8" providerId="ADAL" clId="{AEABB327-3CEC-4361-B10D-388C6645DE47}" dt="2023-01-10T13:31:43.476" v="78" actId="108"/>
          <ac:spMkLst>
            <pc:docMk/>
            <pc:sldMk cId="4171062887" sldId="260"/>
            <ac:spMk id="3" creationId="{58890C1A-044C-4CD8-88CE-18F891E9858A}"/>
          </ac:spMkLst>
        </pc:spChg>
      </pc:sldChg>
      <pc:sldChg chg="modSp mod">
        <pc:chgData name="Sidsel Helene Holm Bye" userId="e62f3410-770f-4527-89f5-384f8b3686e8" providerId="ADAL" clId="{AEABB327-3CEC-4361-B10D-388C6645DE47}" dt="2023-01-10T14:23:09.727" v="383" actId="20577"/>
        <pc:sldMkLst>
          <pc:docMk/>
          <pc:sldMk cId="2489316780" sldId="261"/>
        </pc:sldMkLst>
        <pc:spChg chg="mod">
          <ac:chgData name="Sidsel Helene Holm Bye" userId="e62f3410-770f-4527-89f5-384f8b3686e8" providerId="ADAL" clId="{AEABB327-3CEC-4361-B10D-388C6645DE47}" dt="2023-01-10T13:54:12.478" v="284" actId="122"/>
          <ac:spMkLst>
            <pc:docMk/>
            <pc:sldMk cId="2489316780" sldId="261"/>
            <ac:spMk id="2" creationId="{48C511E4-4913-4155-97F8-ACAE2B93AC74}"/>
          </ac:spMkLst>
        </pc:spChg>
        <pc:spChg chg="mod">
          <ac:chgData name="Sidsel Helene Holm Bye" userId="e62f3410-770f-4527-89f5-384f8b3686e8" providerId="ADAL" clId="{AEABB327-3CEC-4361-B10D-388C6645DE47}" dt="2023-01-10T14:23:09.727" v="383" actId="20577"/>
          <ac:spMkLst>
            <pc:docMk/>
            <pc:sldMk cId="2489316780" sldId="261"/>
            <ac:spMk id="3" creationId="{B903D681-D639-4EBE-8CBC-53FF0A8F58BB}"/>
          </ac:spMkLst>
        </pc:spChg>
      </pc:sldChg>
      <pc:sldChg chg="del">
        <pc:chgData name="Sidsel Helene Holm Bye" userId="e62f3410-770f-4527-89f5-384f8b3686e8" providerId="ADAL" clId="{AEABB327-3CEC-4361-B10D-388C6645DE47}" dt="2023-01-10T13:27:42.674" v="27" actId="47"/>
        <pc:sldMkLst>
          <pc:docMk/>
          <pc:sldMk cId="584665383" sldId="262"/>
        </pc:sldMkLst>
      </pc:sldChg>
      <pc:sldChg chg="addSp delSp modSp mod">
        <pc:chgData name="Sidsel Helene Holm Bye" userId="e62f3410-770f-4527-89f5-384f8b3686e8" providerId="ADAL" clId="{AEABB327-3CEC-4361-B10D-388C6645DE47}" dt="2023-01-10T13:57:33.323" v="333" actId="26606"/>
        <pc:sldMkLst>
          <pc:docMk/>
          <pc:sldMk cId="916202340" sldId="269"/>
        </pc:sldMkLst>
        <pc:spChg chg="mod">
          <ac:chgData name="Sidsel Helene Holm Bye" userId="e62f3410-770f-4527-89f5-384f8b3686e8" providerId="ADAL" clId="{AEABB327-3CEC-4361-B10D-388C6645DE47}" dt="2023-01-10T13:57:33.323" v="333" actId="26606"/>
          <ac:spMkLst>
            <pc:docMk/>
            <pc:sldMk cId="916202340" sldId="269"/>
            <ac:spMk id="2" creationId="{0ACA94E9-A53E-455E-9238-D80D3096061F}"/>
          </ac:spMkLst>
        </pc:spChg>
        <pc:spChg chg="add del mod">
          <ac:chgData name="Sidsel Helene Holm Bye" userId="e62f3410-770f-4527-89f5-384f8b3686e8" providerId="ADAL" clId="{AEABB327-3CEC-4361-B10D-388C6645DE47}" dt="2023-01-10T13:57:33.323" v="333" actId="26606"/>
          <ac:spMkLst>
            <pc:docMk/>
            <pc:sldMk cId="916202340" sldId="269"/>
            <ac:spMk id="3" creationId="{E7E560D6-6D94-4D83-A481-6215D189AD85}"/>
          </ac:spMkLst>
        </pc:spChg>
        <pc:spChg chg="add del">
          <ac:chgData name="Sidsel Helene Holm Bye" userId="e62f3410-770f-4527-89f5-384f8b3686e8" providerId="ADAL" clId="{AEABB327-3CEC-4361-B10D-388C6645DE47}" dt="2023-01-10T13:57:33.323" v="333" actId="26606"/>
          <ac:spMkLst>
            <pc:docMk/>
            <pc:sldMk cId="916202340" sldId="269"/>
            <ac:spMk id="8" creationId="{F837543A-6020-4505-A233-C9DB4BF74011}"/>
          </ac:spMkLst>
        </pc:spChg>
        <pc:spChg chg="add del">
          <ac:chgData name="Sidsel Helene Holm Bye" userId="e62f3410-770f-4527-89f5-384f8b3686e8" providerId="ADAL" clId="{AEABB327-3CEC-4361-B10D-388C6645DE47}" dt="2023-01-10T13:57:33.323" v="333" actId="26606"/>
          <ac:spMkLst>
            <pc:docMk/>
            <pc:sldMk cId="916202340" sldId="269"/>
            <ac:spMk id="10" creationId="{35B16301-FB18-48BA-A6DD-C37CAF6F9A18}"/>
          </ac:spMkLst>
        </pc:spChg>
        <pc:spChg chg="add del">
          <ac:chgData name="Sidsel Helene Holm Bye" userId="e62f3410-770f-4527-89f5-384f8b3686e8" providerId="ADAL" clId="{AEABB327-3CEC-4361-B10D-388C6645DE47}" dt="2023-01-10T13:57:33.323" v="333" actId="26606"/>
          <ac:spMkLst>
            <pc:docMk/>
            <pc:sldMk cId="916202340" sldId="269"/>
            <ac:spMk id="12" creationId="{C3C0D90E-074A-4F52-9B11-B52BEF4BCBE5}"/>
          </ac:spMkLst>
        </pc:spChg>
        <pc:spChg chg="add del">
          <ac:chgData name="Sidsel Helene Holm Bye" userId="e62f3410-770f-4527-89f5-384f8b3686e8" providerId="ADAL" clId="{AEABB327-3CEC-4361-B10D-388C6645DE47}" dt="2023-01-10T13:57:33.323" v="333" actId="26606"/>
          <ac:spMkLst>
            <pc:docMk/>
            <pc:sldMk cId="916202340" sldId="269"/>
            <ac:spMk id="14" creationId="{CABBD4C1-E6F8-46F6-8152-A8A97490BF4D}"/>
          </ac:spMkLst>
        </pc:spChg>
        <pc:spChg chg="add del">
          <ac:chgData name="Sidsel Helene Holm Bye" userId="e62f3410-770f-4527-89f5-384f8b3686e8" providerId="ADAL" clId="{AEABB327-3CEC-4361-B10D-388C6645DE47}" dt="2023-01-10T13:57:33.323" v="333" actId="26606"/>
          <ac:spMkLst>
            <pc:docMk/>
            <pc:sldMk cId="916202340" sldId="269"/>
            <ac:spMk id="16" creationId="{83BA5EF5-1FE9-4BF9-83BB-269BCDDF6156}"/>
          </ac:spMkLst>
        </pc:spChg>
        <pc:spChg chg="add del">
          <ac:chgData name="Sidsel Helene Holm Bye" userId="e62f3410-770f-4527-89f5-384f8b3686e8" providerId="ADAL" clId="{AEABB327-3CEC-4361-B10D-388C6645DE47}" dt="2023-01-10T13:57:33.323" v="333" actId="26606"/>
          <ac:spMkLst>
            <pc:docMk/>
            <pc:sldMk cId="916202340" sldId="269"/>
            <ac:spMk id="20" creationId="{88853921-7BC9-4BDE-ACAB-133C683C82D6}"/>
          </ac:spMkLst>
        </pc:spChg>
        <pc:spChg chg="add del">
          <ac:chgData name="Sidsel Helene Holm Bye" userId="e62f3410-770f-4527-89f5-384f8b3686e8" providerId="ADAL" clId="{AEABB327-3CEC-4361-B10D-388C6645DE47}" dt="2023-01-10T13:57:33.323" v="333" actId="26606"/>
          <ac:spMkLst>
            <pc:docMk/>
            <pc:sldMk cId="916202340" sldId="269"/>
            <ac:spMk id="22" creationId="{09192968-3AE7-4470-A61C-97294BB92731}"/>
          </ac:spMkLst>
        </pc:spChg>
        <pc:spChg chg="add del">
          <ac:chgData name="Sidsel Helene Holm Bye" userId="e62f3410-770f-4527-89f5-384f8b3686e8" providerId="ADAL" clId="{AEABB327-3CEC-4361-B10D-388C6645DE47}" dt="2023-01-10T13:57:33.323" v="333" actId="26606"/>
          <ac:spMkLst>
            <pc:docMk/>
            <pc:sldMk cId="916202340" sldId="269"/>
            <ac:spMk id="24" creationId="{3AB72E55-43E4-4356-BFE8-E2102CB0B505}"/>
          </ac:spMkLst>
        </pc:spChg>
        <pc:spChg chg="add del">
          <ac:chgData name="Sidsel Helene Holm Bye" userId="e62f3410-770f-4527-89f5-384f8b3686e8" providerId="ADAL" clId="{AEABB327-3CEC-4361-B10D-388C6645DE47}" dt="2023-01-10T13:57:18.642" v="324" actId="26606"/>
          <ac:spMkLst>
            <pc:docMk/>
            <pc:sldMk cId="916202340" sldId="269"/>
            <ac:spMk id="29" creationId="{081EA652-8C6A-4E69-BEB9-170809474553}"/>
          </ac:spMkLst>
        </pc:spChg>
        <pc:spChg chg="add del">
          <ac:chgData name="Sidsel Helene Holm Bye" userId="e62f3410-770f-4527-89f5-384f8b3686e8" providerId="ADAL" clId="{AEABB327-3CEC-4361-B10D-388C6645DE47}" dt="2023-01-10T13:57:29.420" v="330" actId="26606"/>
          <ac:spMkLst>
            <pc:docMk/>
            <pc:sldMk cId="916202340" sldId="269"/>
            <ac:spMk id="30" creationId="{9D8233B0-41B5-4D9A-AEEC-13DB66A8C9B5}"/>
          </ac:spMkLst>
        </pc:spChg>
        <pc:spChg chg="add del">
          <ac:chgData name="Sidsel Helene Holm Bye" userId="e62f3410-770f-4527-89f5-384f8b3686e8" providerId="ADAL" clId="{AEABB327-3CEC-4361-B10D-388C6645DE47}" dt="2023-01-10T13:57:18.642" v="324" actId="26606"/>
          <ac:spMkLst>
            <pc:docMk/>
            <pc:sldMk cId="916202340" sldId="269"/>
            <ac:spMk id="31" creationId="{5298780A-33B9-4EA2-8F67-DE68AD62841B}"/>
          </ac:spMkLst>
        </pc:spChg>
        <pc:spChg chg="add del">
          <ac:chgData name="Sidsel Helene Holm Bye" userId="e62f3410-770f-4527-89f5-384f8b3686e8" providerId="ADAL" clId="{AEABB327-3CEC-4361-B10D-388C6645DE47}" dt="2023-01-10T13:57:18.642" v="324" actId="26606"/>
          <ac:spMkLst>
            <pc:docMk/>
            <pc:sldMk cId="916202340" sldId="269"/>
            <ac:spMk id="33" creationId="{7F488E8B-4E1E-4402-8935-D4E6C02615C7}"/>
          </ac:spMkLst>
        </pc:spChg>
        <pc:spChg chg="add del">
          <ac:chgData name="Sidsel Helene Holm Bye" userId="e62f3410-770f-4527-89f5-384f8b3686e8" providerId="ADAL" clId="{AEABB327-3CEC-4361-B10D-388C6645DE47}" dt="2023-01-10T13:57:29.420" v="330" actId="26606"/>
          <ac:spMkLst>
            <pc:docMk/>
            <pc:sldMk cId="916202340" sldId="269"/>
            <ac:spMk id="36" creationId="{E659831F-0D9A-4C63-9EBB-8435B85A440F}"/>
          </ac:spMkLst>
        </pc:spChg>
        <pc:spChg chg="add del">
          <ac:chgData name="Sidsel Helene Holm Bye" userId="e62f3410-770f-4527-89f5-384f8b3686e8" providerId="ADAL" clId="{AEABB327-3CEC-4361-B10D-388C6645DE47}" dt="2023-01-10T13:57:25.340" v="326" actId="26606"/>
          <ac:spMkLst>
            <pc:docMk/>
            <pc:sldMk cId="916202340" sldId="269"/>
            <ac:spMk id="37" creationId="{4DA718D0-4865-4629-8134-44F68D41D574}"/>
          </ac:spMkLst>
        </pc:spChg>
        <pc:spChg chg="add del">
          <ac:chgData name="Sidsel Helene Holm Bye" userId="e62f3410-770f-4527-89f5-384f8b3686e8" providerId="ADAL" clId="{AEABB327-3CEC-4361-B10D-388C6645DE47}" dt="2023-01-10T13:57:25.340" v="326" actId="26606"/>
          <ac:spMkLst>
            <pc:docMk/>
            <pc:sldMk cId="916202340" sldId="269"/>
            <ac:spMk id="40" creationId="{CBC4F608-B4B8-48C3-9572-C0F061B1CD99}"/>
          </ac:spMkLst>
        </pc:spChg>
        <pc:spChg chg="add del">
          <ac:chgData name="Sidsel Helene Holm Bye" userId="e62f3410-770f-4527-89f5-384f8b3686e8" providerId="ADAL" clId="{AEABB327-3CEC-4361-B10D-388C6645DE47}" dt="2023-01-10T13:57:27.436" v="328" actId="26606"/>
          <ac:spMkLst>
            <pc:docMk/>
            <pc:sldMk cId="916202340" sldId="269"/>
            <ac:spMk id="42" creationId="{081EA652-8C6A-4E69-BEB9-170809474553}"/>
          </ac:spMkLst>
        </pc:spChg>
        <pc:spChg chg="add del">
          <ac:chgData name="Sidsel Helene Holm Bye" userId="e62f3410-770f-4527-89f5-384f8b3686e8" providerId="ADAL" clId="{AEABB327-3CEC-4361-B10D-388C6645DE47}" dt="2023-01-10T13:57:27.436" v="328" actId="26606"/>
          <ac:spMkLst>
            <pc:docMk/>
            <pc:sldMk cId="916202340" sldId="269"/>
            <ac:spMk id="43" creationId="{5298780A-33B9-4EA2-8F67-DE68AD62841B}"/>
          </ac:spMkLst>
        </pc:spChg>
        <pc:spChg chg="add del">
          <ac:chgData name="Sidsel Helene Holm Bye" userId="e62f3410-770f-4527-89f5-384f8b3686e8" providerId="ADAL" clId="{AEABB327-3CEC-4361-B10D-388C6645DE47}" dt="2023-01-10T13:57:27.436" v="328" actId="26606"/>
          <ac:spMkLst>
            <pc:docMk/>
            <pc:sldMk cId="916202340" sldId="269"/>
            <ac:spMk id="44" creationId="{7F488E8B-4E1E-4402-8935-D4E6C02615C7}"/>
          </ac:spMkLst>
        </pc:spChg>
        <pc:spChg chg="add del">
          <ac:chgData name="Sidsel Helene Holm Bye" userId="e62f3410-770f-4527-89f5-384f8b3686e8" providerId="ADAL" clId="{AEABB327-3CEC-4361-B10D-388C6645DE47}" dt="2023-01-10T13:57:33.317" v="332" actId="26606"/>
          <ac:spMkLst>
            <pc:docMk/>
            <pc:sldMk cId="916202340" sldId="269"/>
            <ac:spMk id="49" creationId="{B6CDA21F-E7AF-4C75-8395-33F58D5B0E45}"/>
          </ac:spMkLst>
        </pc:spChg>
        <pc:spChg chg="add del">
          <ac:chgData name="Sidsel Helene Holm Bye" userId="e62f3410-770f-4527-89f5-384f8b3686e8" providerId="ADAL" clId="{AEABB327-3CEC-4361-B10D-388C6645DE47}" dt="2023-01-10T13:57:33.317" v="332" actId="26606"/>
          <ac:spMkLst>
            <pc:docMk/>
            <pc:sldMk cId="916202340" sldId="269"/>
            <ac:spMk id="54" creationId="{D5B0017B-2ECA-49AF-B397-DC140825DF8D}"/>
          </ac:spMkLst>
        </pc:spChg>
        <pc:spChg chg="add del">
          <ac:chgData name="Sidsel Helene Holm Bye" userId="e62f3410-770f-4527-89f5-384f8b3686e8" providerId="ADAL" clId="{AEABB327-3CEC-4361-B10D-388C6645DE47}" dt="2023-01-10T13:57:33.317" v="332" actId="26606"/>
          <ac:spMkLst>
            <pc:docMk/>
            <pc:sldMk cId="916202340" sldId="269"/>
            <ac:spMk id="55" creationId="{E7E560D6-6D94-4D83-A481-6215D189AD85}"/>
          </ac:spMkLst>
        </pc:spChg>
        <pc:spChg chg="add">
          <ac:chgData name="Sidsel Helene Holm Bye" userId="e62f3410-770f-4527-89f5-384f8b3686e8" providerId="ADAL" clId="{AEABB327-3CEC-4361-B10D-388C6645DE47}" dt="2023-01-10T13:57:33.323" v="333" actId="26606"/>
          <ac:spMkLst>
            <pc:docMk/>
            <pc:sldMk cId="916202340" sldId="269"/>
            <ac:spMk id="58" creationId="{8B9AA7C6-5E5A-498E-A6DF-A943376E09BC}"/>
          </ac:spMkLst>
        </pc:spChg>
        <pc:spChg chg="add">
          <ac:chgData name="Sidsel Helene Holm Bye" userId="e62f3410-770f-4527-89f5-384f8b3686e8" providerId="ADAL" clId="{AEABB327-3CEC-4361-B10D-388C6645DE47}" dt="2023-01-10T13:57:33.323" v="333" actId="26606"/>
          <ac:spMkLst>
            <pc:docMk/>
            <pc:sldMk cId="916202340" sldId="269"/>
            <ac:spMk id="62" creationId="{81E140AE-0ABF-47C8-BF32-7D2F0CF2BA44}"/>
          </ac:spMkLst>
        </pc:spChg>
        <pc:spChg chg="add">
          <ac:chgData name="Sidsel Helene Holm Bye" userId="e62f3410-770f-4527-89f5-384f8b3686e8" providerId="ADAL" clId="{AEABB327-3CEC-4361-B10D-388C6645DE47}" dt="2023-01-10T13:57:33.323" v="333" actId="26606"/>
          <ac:spMkLst>
            <pc:docMk/>
            <pc:sldMk cId="916202340" sldId="269"/>
            <ac:spMk id="63" creationId="{CBC4F608-B4B8-48C3-9572-C0F061B1CD99}"/>
          </ac:spMkLst>
        </pc:spChg>
        <pc:spChg chg="add">
          <ac:chgData name="Sidsel Helene Holm Bye" userId="e62f3410-770f-4527-89f5-384f8b3686e8" providerId="ADAL" clId="{AEABB327-3CEC-4361-B10D-388C6645DE47}" dt="2023-01-10T13:57:33.323" v="333" actId="26606"/>
          <ac:spMkLst>
            <pc:docMk/>
            <pc:sldMk cId="916202340" sldId="269"/>
            <ac:spMk id="64" creationId="{E7E560D6-6D94-4D83-A481-6215D189AD85}"/>
          </ac:spMkLst>
        </pc:spChg>
        <pc:grpChg chg="add del">
          <ac:chgData name="Sidsel Helene Holm Bye" userId="e62f3410-770f-4527-89f5-384f8b3686e8" providerId="ADAL" clId="{AEABB327-3CEC-4361-B10D-388C6645DE47}" dt="2023-01-10T13:57:29.420" v="330" actId="26606"/>
          <ac:grpSpMkLst>
            <pc:docMk/>
            <pc:sldMk cId="916202340" sldId="269"/>
            <ac:grpSpMk id="32" creationId="{28FAF094-D087-493F-8DF9-A486C2D6BBAA}"/>
          </ac:grpSpMkLst>
        </pc:grpChg>
        <pc:grpChg chg="add del">
          <ac:chgData name="Sidsel Helene Holm Bye" userId="e62f3410-770f-4527-89f5-384f8b3686e8" providerId="ADAL" clId="{AEABB327-3CEC-4361-B10D-388C6645DE47}" dt="2023-01-10T13:57:25.340" v="326" actId="26606"/>
          <ac:grpSpMkLst>
            <pc:docMk/>
            <pc:sldMk cId="916202340" sldId="269"/>
            <ac:grpSpMk id="38" creationId="{65167ED7-6315-43AB-B1B6-C326D5FD8F84}"/>
          </ac:grpSpMkLst>
        </pc:grpChg>
        <pc:grpChg chg="add del">
          <ac:chgData name="Sidsel Helene Holm Bye" userId="e62f3410-770f-4527-89f5-384f8b3686e8" providerId="ADAL" clId="{AEABB327-3CEC-4361-B10D-388C6645DE47}" dt="2023-01-10T13:57:33.317" v="332" actId="26606"/>
          <ac:grpSpMkLst>
            <pc:docMk/>
            <pc:sldMk cId="916202340" sldId="269"/>
            <ac:grpSpMk id="50" creationId="{AE1C45F0-260A-458C-96ED-C1F6D2151219}"/>
          </ac:grpSpMkLst>
        </pc:grpChg>
        <pc:grpChg chg="add">
          <ac:chgData name="Sidsel Helene Holm Bye" userId="e62f3410-770f-4527-89f5-384f8b3686e8" providerId="ADAL" clId="{AEABB327-3CEC-4361-B10D-388C6645DE47}" dt="2023-01-10T13:57:33.323" v="333" actId="26606"/>
          <ac:grpSpMkLst>
            <pc:docMk/>
            <pc:sldMk cId="916202340" sldId="269"/>
            <ac:grpSpMk id="59" creationId="{83EAB11A-76F7-48F4-9B4F-5BFDF4BF9670}"/>
          </ac:grpSpMkLst>
        </pc:grpChg>
        <pc:graphicFrameChg chg="add del">
          <ac:chgData name="Sidsel Helene Holm Bye" userId="e62f3410-770f-4527-89f5-384f8b3686e8" providerId="ADAL" clId="{AEABB327-3CEC-4361-B10D-388C6645DE47}" dt="2023-01-10T13:57:29.420" v="330" actId="26606"/>
          <ac:graphicFrameMkLst>
            <pc:docMk/>
            <pc:sldMk cId="916202340" sldId="269"/>
            <ac:graphicFrameMk id="26" creationId="{44903A63-D22C-A558-257F-D122163293B4}"/>
          </ac:graphicFrameMkLst>
        </pc:graphicFrameChg>
        <pc:cxnChg chg="add del">
          <ac:chgData name="Sidsel Helene Holm Bye" userId="e62f3410-770f-4527-89f5-384f8b3686e8" providerId="ADAL" clId="{AEABB327-3CEC-4361-B10D-388C6645DE47}" dt="2023-01-10T13:57:33.323" v="333" actId="26606"/>
          <ac:cxnSpMkLst>
            <pc:docMk/>
            <pc:sldMk cId="916202340" sldId="269"/>
            <ac:cxnSpMk id="18" creationId="{4B3BCACB-5880-460B-9606-8C433A9AF99D}"/>
          </ac:cxnSpMkLst>
        </pc:cxnChg>
        <pc:cxnChg chg="add del">
          <ac:chgData name="Sidsel Helene Holm Bye" userId="e62f3410-770f-4527-89f5-384f8b3686e8" providerId="ADAL" clId="{AEABB327-3CEC-4361-B10D-388C6645DE47}" dt="2023-01-10T13:57:18.642" v="324" actId="26606"/>
          <ac:cxnSpMkLst>
            <pc:docMk/>
            <pc:sldMk cId="916202340" sldId="269"/>
            <ac:cxnSpMk id="35" creationId="{23AAC9B5-8015-485C-ACF9-A750390E9A56}"/>
          </ac:cxnSpMkLst>
        </pc:cxnChg>
        <pc:cxnChg chg="add del">
          <ac:chgData name="Sidsel Helene Holm Bye" userId="e62f3410-770f-4527-89f5-384f8b3686e8" providerId="ADAL" clId="{AEABB327-3CEC-4361-B10D-388C6645DE47}" dt="2023-01-10T13:57:27.436" v="328" actId="26606"/>
          <ac:cxnSpMkLst>
            <pc:docMk/>
            <pc:sldMk cId="916202340" sldId="269"/>
            <ac:cxnSpMk id="45" creationId="{23AAC9B5-8015-485C-ACF9-A750390E9A56}"/>
          </ac:cxnSpMkLst>
        </pc:cxnChg>
        <pc:cxnChg chg="add del">
          <ac:chgData name="Sidsel Helene Holm Bye" userId="e62f3410-770f-4527-89f5-384f8b3686e8" providerId="ADAL" clId="{AEABB327-3CEC-4361-B10D-388C6645DE47}" dt="2023-01-10T13:57:33.317" v="332" actId="26606"/>
          <ac:cxnSpMkLst>
            <pc:docMk/>
            <pc:sldMk cId="916202340" sldId="269"/>
            <ac:cxnSpMk id="56" creationId="{6CF1BAF6-AD41-4082-B212-8A1F9A2E8779}"/>
          </ac:cxnSpMkLst>
        </pc:cxnChg>
      </pc:sldChg>
      <pc:sldChg chg="del">
        <pc:chgData name="Sidsel Helene Holm Bye" userId="e62f3410-770f-4527-89f5-384f8b3686e8" providerId="ADAL" clId="{AEABB327-3CEC-4361-B10D-388C6645DE47}" dt="2023-01-10T13:52:15.509" v="267" actId="47"/>
        <pc:sldMkLst>
          <pc:docMk/>
          <pc:sldMk cId="2638181820" sldId="270"/>
        </pc:sldMkLst>
      </pc:sldChg>
      <pc:sldChg chg="addSp delSp modSp mod setBg setClrOvrMap">
        <pc:chgData name="Sidsel Helene Holm Bye" userId="e62f3410-770f-4527-89f5-384f8b3686e8" providerId="ADAL" clId="{AEABB327-3CEC-4361-B10D-388C6645DE47}" dt="2023-01-10T13:45:16.047" v="251" actId="20577"/>
        <pc:sldMkLst>
          <pc:docMk/>
          <pc:sldMk cId="0" sldId="579"/>
        </pc:sldMkLst>
        <pc:spChg chg="mod">
          <ac:chgData name="Sidsel Helene Holm Bye" userId="e62f3410-770f-4527-89f5-384f8b3686e8" providerId="ADAL" clId="{AEABB327-3CEC-4361-B10D-388C6645DE47}" dt="2023-01-10T13:37:14.024" v="141" actId="14100"/>
          <ac:spMkLst>
            <pc:docMk/>
            <pc:sldMk cId="0" sldId="579"/>
            <ac:spMk id="16386" creationId="{44B8E86F-2D2A-1AF1-2096-5D355F140211}"/>
          </ac:spMkLst>
        </pc:spChg>
        <pc:spChg chg="mod">
          <ac:chgData name="Sidsel Helene Holm Bye" userId="e62f3410-770f-4527-89f5-384f8b3686e8" providerId="ADAL" clId="{AEABB327-3CEC-4361-B10D-388C6645DE47}" dt="2023-01-10T13:45:16.047" v="251" actId="20577"/>
          <ac:spMkLst>
            <pc:docMk/>
            <pc:sldMk cId="0" sldId="579"/>
            <ac:spMk id="16387" creationId="{D36A6CB7-5EB0-FAA8-6AB0-0BD4AC17559F}"/>
          </ac:spMkLst>
        </pc:spChg>
        <pc:spChg chg="del">
          <ac:chgData name="Sidsel Helene Holm Bye" userId="e62f3410-770f-4527-89f5-384f8b3686e8" providerId="ADAL" clId="{AEABB327-3CEC-4361-B10D-388C6645DE47}" dt="2023-01-10T13:34:54.320" v="102" actId="26606"/>
          <ac:spMkLst>
            <pc:docMk/>
            <pc:sldMk cId="0" sldId="579"/>
            <ac:spMk id="16399" creationId="{E49CC64F-7275-4E33-961B-0C5CDC439875}"/>
          </ac:spMkLst>
        </pc:spChg>
        <pc:spChg chg="add">
          <ac:chgData name="Sidsel Helene Holm Bye" userId="e62f3410-770f-4527-89f5-384f8b3686e8" providerId="ADAL" clId="{AEABB327-3CEC-4361-B10D-388C6645DE47}" dt="2023-01-10T13:34:54.320" v="102" actId="26606"/>
          <ac:spMkLst>
            <pc:docMk/>
            <pc:sldMk cId="0" sldId="579"/>
            <ac:spMk id="16404" creationId="{934F1179-B481-4F9E-BCA3-AFB972070F83}"/>
          </ac:spMkLst>
        </pc:spChg>
        <pc:spChg chg="add">
          <ac:chgData name="Sidsel Helene Holm Bye" userId="e62f3410-770f-4527-89f5-384f8b3686e8" providerId="ADAL" clId="{AEABB327-3CEC-4361-B10D-388C6645DE47}" dt="2023-01-10T13:34:54.320" v="102" actId="26606"/>
          <ac:spMkLst>
            <pc:docMk/>
            <pc:sldMk cId="0" sldId="579"/>
            <ac:spMk id="16406" creationId="{827DC2C4-B485-428A-BF4A-472D2967F47F}"/>
          </ac:spMkLst>
        </pc:spChg>
        <pc:spChg chg="add">
          <ac:chgData name="Sidsel Helene Holm Bye" userId="e62f3410-770f-4527-89f5-384f8b3686e8" providerId="ADAL" clId="{AEABB327-3CEC-4361-B10D-388C6645DE47}" dt="2023-01-10T13:34:54.320" v="102" actId="26606"/>
          <ac:spMkLst>
            <pc:docMk/>
            <pc:sldMk cId="0" sldId="579"/>
            <ac:spMk id="16408" creationId="{EE04B5EB-F158-4507-90DD-BD23620C7CC9}"/>
          </ac:spMkLst>
        </pc:spChg>
        <pc:picChg chg="del">
          <ac:chgData name="Sidsel Helene Holm Bye" userId="e62f3410-770f-4527-89f5-384f8b3686e8" providerId="ADAL" clId="{AEABB327-3CEC-4361-B10D-388C6645DE47}" dt="2023-01-10T13:34:42.235" v="101" actId="478"/>
          <ac:picMkLst>
            <pc:docMk/>
            <pc:sldMk cId="0" sldId="579"/>
            <ac:picMk id="16388" creationId="{A3F09914-151D-57D7-589E-8B811D80186E}"/>
          </ac:picMkLst>
        </pc:picChg>
      </pc:sldChg>
      <pc:sldChg chg="modSp mod">
        <pc:chgData name="Sidsel Helene Holm Bye" userId="e62f3410-770f-4527-89f5-384f8b3686e8" providerId="ADAL" clId="{AEABB327-3CEC-4361-B10D-388C6645DE47}" dt="2023-01-10T13:48:07.409" v="260" actId="20577"/>
        <pc:sldMkLst>
          <pc:docMk/>
          <pc:sldMk cId="0" sldId="587"/>
        </pc:sldMkLst>
        <pc:spChg chg="mod">
          <ac:chgData name="Sidsel Helene Holm Bye" userId="e62f3410-770f-4527-89f5-384f8b3686e8" providerId="ADAL" clId="{AEABB327-3CEC-4361-B10D-388C6645DE47}" dt="2023-01-10T13:48:07.409" v="260" actId="20577"/>
          <ac:spMkLst>
            <pc:docMk/>
            <pc:sldMk cId="0" sldId="587"/>
            <ac:spMk id="19459" creationId="{69E380D3-1EBA-EF23-E953-6648230A502F}"/>
          </ac:spMkLst>
        </pc:spChg>
      </pc:sldChg>
      <pc:sldChg chg="del">
        <pc:chgData name="Sidsel Helene Holm Bye" userId="e62f3410-770f-4527-89f5-384f8b3686e8" providerId="ADAL" clId="{AEABB327-3CEC-4361-B10D-388C6645DE47}" dt="2023-01-10T13:34:28.059" v="100" actId="47"/>
        <pc:sldMkLst>
          <pc:docMk/>
          <pc:sldMk cId="3823303023" sldId="588"/>
        </pc:sldMkLst>
      </pc:sldChg>
      <pc:sldChg chg="del">
        <pc:chgData name="Sidsel Helene Holm Bye" userId="e62f3410-770f-4527-89f5-384f8b3686e8" providerId="ADAL" clId="{AEABB327-3CEC-4361-B10D-388C6645DE47}" dt="2023-01-10T13:23:19.126" v="1" actId="47"/>
        <pc:sldMkLst>
          <pc:docMk/>
          <pc:sldMk cId="1627440375" sldId="589"/>
        </pc:sldMkLst>
      </pc:sldChg>
      <pc:sldChg chg="del">
        <pc:chgData name="Sidsel Helene Holm Bye" userId="e62f3410-770f-4527-89f5-384f8b3686e8" providerId="ADAL" clId="{AEABB327-3CEC-4361-B10D-388C6645DE47}" dt="2023-01-10T13:23:22.861" v="2" actId="47"/>
        <pc:sldMkLst>
          <pc:docMk/>
          <pc:sldMk cId="2054058620" sldId="592"/>
        </pc:sldMkLst>
      </pc:sldChg>
      <pc:sldChg chg="del">
        <pc:chgData name="Sidsel Helene Holm Bye" userId="e62f3410-770f-4527-89f5-384f8b3686e8" providerId="ADAL" clId="{AEABB327-3CEC-4361-B10D-388C6645DE47}" dt="2023-01-10T13:23:32.565" v="4" actId="47"/>
        <pc:sldMkLst>
          <pc:docMk/>
          <pc:sldMk cId="3918469825" sldId="593"/>
        </pc:sldMkLst>
      </pc:sldChg>
      <pc:sldChg chg="del">
        <pc:chgData name="Sidsel Helene Holm Bye" userId="e62f3410-770f-4527-89f5-384f8b3686e8" providerId="ADAL" clId="{AEABB327-3CEC-4361-B10D-388C6645DE47}" dt="2023-01-10T13:23:29.515" v="3" actId="47"/>
        <pc:sldMkLst>
          <pc:docMk/>
          <pc:sldMk cId="3172382600" sldId="594"/>
        </pc:sldMkLst>
      </pc:sldChg>
      <pc:sldChg chg="del">
        <pc:chgData name="Sidsel Helene Holm Bye" userId="e62f3410-770f-4527-89f5-384f8b3686e8" providerId="ADAL" clId="{AEABB327-3CEC-4361-B10D-388C6645DE47}" dt="2023-01-10T13:33:55.141" v="94" actId="47"/>
        <pc:sldMkLst>
          <pc:docMk/>
          <pc:sldMk cId="362228442" sldId="595"/>
        </pc:sldMkLst>
      </pc:sldChg>
      <pc:sldChg chg="del">
        <pc:chgData name="Sidsel Helene Holm Bye" userId="e62f3410-770f-4527-89f5-384f8b3686e8" providerId="ADAL" clId="{AEABB327-3CEC-4361-B10D-388C6645DE47}" dt="2023-01-10T13:54:57.541" v="288" actId="47"/>
        <pc:sldMkLst>
          <pc:docMk/>
          <pc:sldMk cId="2457635644" sldId="596"/>
        </pc:sldMkLst>
      </pc:sldChg>
      <pc:sldChg chg="addSp delSp modSp mod">
        <pc:chgData name="Sidsel Helene Holm Bye" userId="e62f3410-770f-4527-89f5-384f8b3686e8" providerId="ADAL" clId="{AEABB327-3CEC-4361-B10D-388C6645DE47}" dt="2023-01-10T13:56:09.455" v="322" actId="20577"/>
        <pc:sldMkLst>
          <pc:docMk/>
          <pc:sldMk cId="1341923697" sldId="597"/>
        </pc:sldMkLst>
        <pc:spChg chg="mod">
          <ac:chgData name="Sidsel Helene Holm Bye" userId="e62f3410-770f-4527-89f5-384f8b3686e8" providerId="ADAL" clId="{AEABB327-3CEC-4361-B10D-388C6645DE47}" dt="2023-01-10T13:56:09.455" v="322" actId="20577"/>
          <ac:spMkLst>
            <pc:docMk/>
            <pc:sldMk cId="1341923697" sldId="597"/>
            <ac:spMk id="2" creationId="{83FED634-9A93-4364-AE0B-D9CCC7FE1638}"/>
          </ac:spMkLst>
        </pc:spChg>
        <pc:spChg chg="mod">
          <ac:chgData name="Sidsel Helene Holm Bye" userId="e62f3410-770f-4527-89f5-384f8b3686e8" providerId="ADAL" clId="{AEABB327-3CEC-4361-B10D-388C6645DE47}" dt="2023-01-10T13:55:29.165" v="295" actId="26606"/>
          <ac:spMkLst>
            <pc:docMk/>
            <pc:sldMk cId="1341923697" sldId="597"/>
            <ac:spMk id="13" creationId="{05B0D667-F870-1B87-91C5-46E9EBAEF38E}"/>
          </ac:spMkLst>
        </pc:spChg>
        <pc:spChg chg="add del">
          <ac:chgData name="Sidsel Helene Holm Bye" userId="e62f3410-770f-4527-89f5-384f8b3686e8" providerId="ADAL" clId="{AEABB327-3CEC-4361-B10D-388C6645DE47}" dt="2023-01-10T13:55:29.165" v="295" actId="26606"/>
          <ac:spMkLst>
            <pc:docMk/>
            <pc:sldMk cId="1341923697" sldId="597"/>
            <ac:spMk id="16" creationId="{F13C74B1-5B17-4795-BED0-7140497B445A}"/>
          </ac:spMkLst>
        </pc:spChg>
        <pc:spChg chg="add del">
          <ac:chgData name="Sidsel Helene Holm Bye" userId="e62f3410-770f-4527-89f5-384f8b3686e8" providerId="ADAL" clId="{AEABB327-3CEC-4361-B10D-388C6645DE47}" dt="2023-01-10T13:55:29.165" v="295" actId="26606"/>
          <ac:spMkLst>
            <pc:docMk/>
            <pc:sldMk cId="1341923697" sldId="597"/>
            <ac:spMk id="18" creationId="{D4974D33-8DC5-464E-8C6D-BE58F0669C17}"/>
          </ac:spMkLst>
        </pc:spChg>
        <pc:spChg chg="add del">
          <ac:chgData name="Sidsel Helene Holm Bye" userId="e62f3410-770f-4527-89f5-384f8b3686e8" providerId="ADAL" clId="{AEABB327-3CEC-4361-B10D-388C6645DE47}" dt="2023-01-10T13:55:16.802" v="290" actId="26606"/>
          <ac:spMkLst>
            <pc:docMk/>
            <pc:sldMk cId="1341923697" sldId="597"/>
            <ac:spMk id="23" creationId="{04812C46-200A-4DEB-A05E-3ED6C68C2387}"/>
          </ac:spMkLst>
        </pc:spChg>
        <pc:spChg chg="add del">
          <ac:chgData name="Sidsel Helene Holm Bye" userId="e62f3410-770f-4527-89f5-384f8b3686e8" providerId="ADAL" clId="{AEABB327-3CEC-4361-B10D-388C6645DE47}" dt="2023-01-10T13:55:16.802" v="290" actId="26606"/>
          <ac:spMkLst>
            <pc:docMk/>
            <pc:sldMk cId="1341923697" sldId="597"/>
            <ac:spMk id="25" creationId="{D1EA859B-E555-4109-94F3-6700E046E008}"/>
          </ac:spMkLst>
        </pc:spChg>
        <pc:spChg chg="add del">
          <ac:chgData name="Sidsel Helene Holm Bye" userId="e62f3410-770f-4527-89f5-384f8b3686e8" providerId="ADAL" clId="{AEABB327-3CEC-4361-B10D-388C6645DE47}" dt="2023-01-10T13:55:27.349" v="292" actId="26606"/>
          <ac:spMkLst>
            <pc:docMk/>
            <pc:sldMk cId="1341923697" sldId="597"/>
            <ac:spMk id="27" creationId="{55222F96-971A-4F90-B841-6BAB416C7AC1}"/>
          </ac:spMkLst>
        </pc:spChg>
        <pc:spChg chg="add del">
          <ac:chgData name="Sidsel Helene Holm Bye" userId="e62f3410-770f-4527-89f5-384f8b3686e8" providerId="ADAL" clId="{AEABB327-3CEC-4361-B10D-388C6645DE47}" dt="2023-01-10T13:55:27.349" v="292" actId="26606"/>
          <ac:spMkLst>
            <pc:docMk/>
            <pc:sldMk cId="1341923697" sldId="597"/>
            <ac:spMk id="28" creationId="{2F687420-BEB4-45CD-8226-339BE553B8E6}"/>
          </ac:spMkLst>
        </pc:spChg>
        <pc:spChg chg="add del">
          <ac:chgData name="Sidsel Helene Holm Bye" userId="e62f3410-770f-4527-89f5-384f8b3686e8" providerId="ADAL" clId="{AEABB327-3CEC-4361-B10D-388C6645DE47}" dt="2023-01-10T13:55:27.349" v="292" actId="26606"/>
          <ac:spMkLst>
            <pc:docMk/>
            <pc:sldMk cId="1341923697" sldId="597"/>
            <ac:spMk id="29" creationId="{08980754-6F4B-43C9-B9BE-127B6BED6586}"/>
          </ac:spMkLst>
        </pc:spChg>
        <pc:spChg chg="add del">
          <ac:chgData name="Sidsel Helene Holm Bye" userId="e62f3410-770f-4527-89f5-384f8b3686e8" providerId="ADAL" clId="{AEABB327-3CEC-4361-B10D-388C6645DE47}" dt="2023-01-10T13:55:27.349" v="292" actId="26606"/>
          <ac:spMkLst>
            <pc:docMk/>
            <pc:sldMk cId="1341923697" sldId="597"/>
            <ac:spMk id="30" creationId="{169CC832-2974-4E8D-90ED-3E2941BA7336}"/>
          </ac:spMkLst>
        </pc:spChg>
        <pc:spChg chg="add del">
          <ac:chgData name="Sidsel Helene Holm Bye" userId="e62f3410-770f-4527-89f5-384f8b3686e8" providerId="ADAL" clId="{AEABB327-3CEC-4361-B10D-388C6645DE47}" dt="2023-01-10T13:55:27.349" v="292" actId="26606"/>
          <ac:spMkLst>
            <pc:docMk/>
            <pc:sldMk cId="1341923697" sldId="597"/>
            <ac:spMk id="31" creationId="{2C1BBA94-3F40-40AA-8BB9-E69E25E537C1}"/>
          </ac:spMkLst>
        </pc:spChg>
        <pc:spChg chg="add del">
          <ac:chgData name="Sidsel Helene Holm Bye" userId="e62f3410-770f-4527-89f5-384f8b3686e8" providerId="ADAL" clId="{AEABB327-3CEC-4361-B10D-388C6645DE47}" dt="2023-01-10T13:55:29.160" v="294" actId="26606"/>
          <ac:spMkLst>
            <pc:docMk/>
            <pc:sldMk cId="1341923697" sldId="597"/>
            <ac:spMk id="33" creationId="{19C9EAEA-39D0-4B0E-A0EB-51E7B26740B1}"/>
          </ac:spMkLst>
        </pc:spChg>
        <pc:spChg chg="add del">
          <ac:chgData name="Sidsel Helene Holm Bye" userId="e62f3410-770f-4527-89f5-384f8b3686e8" providerId="ADAL" clId="{AEABB327-3CEC-4361-B10D-388C6645DE47}" dt="2023-01-10T13:55:29.160" v="294" actId="26606"/>
          <ac:spMkLst>
            <pc:docMk/>
            <pc:sldMk cId="1341923697" sldId="597"/>
            <ac:spMk id="34" creationId="{201CC55D-ED54-4C5C-95E6-10947BD1103B}"/>
          </ac:spMkLst>
        </pc:spChg>
        <pc:spChg chg="add del">
          <ac:chgData name="Sidsel Helene Holm Bye" userId="e62f3410-770f-4527-89f5-384f8b3686e8" providerId="ADAL" clId="{AEABB327-3CEC-4361-B10D-388C6645DE47}" dt="2023-01-10T13:55:29.160" v="294" actId="26606"/>
          <ac:spMkLst>
            <pc:docMk/>
            <pc:sldMk cId="1341923697" sldId="597"/>
            <ac:spMk id="37" creationId="{3873B707-463F-40B0-8227-E8CC6C67EB25}"/>
          </ac:spMkLst>
        </pc:spChg>
        <pc:spChg chg="add del">
          <ac:chgData name="Sidsel Helene Holm Bye" userId="e62f3410-770f-4527-89f5-384f8b3686e8" providerId="ADAL" clId="{AEABB327-3CEC-4361-B10D-388C6645DE47}" dt="2023-01-10T13:55:29.160" v="294" actId="26606"/>
          <ac:spMkLst>
            <pc:docMk/>
            <pc:sldMk cId="1341923697" sldId="597"/>
            <ac:spMk id="38" creationId="{C13237C8-E62C-4F0D-A318-BD6FB6C2D138}"/>
          </ac:spMkLst>
        </pc:spChg>
        <pc:spChg chg="add">
          <ac:chgData name="Sidsel Helene Holm Bye" userId="e62f3410-770f-4527-89f5-384f8b3686e8" providerId="ADAL" clId="{AEABB327-3CEC-4361-B10D-388C6645DE47}" dt="2023-01-10T13:55:29.165" v="295" actId="26606"/>
          <ac:spMkLst>
            <pc:docMk/>
            <pc:sldMk cId="1341923697" sldId="597"/>
            <ac:spMk id="40" creationId="{04812C46-200A-4DEB-A05E-3ED6C68C2387}"/>
          </ac:spMkLst>
        </pc:spChg>
        <pc:spChg chg="add">
          <ac:chgData name="Sidsel Helene Holm Bye" userId="e62f3410-770f-4527-89f5-384f8b3686e8" providerId="ADAL" clId="{AEABB327-3CEC-4361-B10D-388C6645DE47}" dt="2023-01-10T13:55:29.165" v="295" actId="26606"/>
          <ac:spMkLst>
            <pc:docMk/>
            <pc:sldMk cId="1341923697" sldId="597"/>
            <ac:spMk id="41" creationId="{D1EA859B-E555-4109-94F3-6700E046E008}"/>
          </ac:spMkLst>
        </pc:spChg>
        <pc:grpChg chg="add del">
          <ac:chgData name="Sidsel Helene Holm Bye" userId="e62f3410-770f-4527-89f5-384f8b3686e8" providerId="ADAL" clId="{AEABB327-3CEC-4361-B10D-388C6645DE47}" dt="2023-01-10T13:55:29.160" v="294" actId="26606"/>
          <ac:grpSpMkLst>
            <pc:docMk/>
            <pc:sldMk cId="1341923697" sldId="597"/>
            <ac:grpSpMk id="35" creationId="{1DE889C7-FAD6-4397-98E2-05D503484459}"/>
          </ac:grpSpMkLst>
        </pc:grpChg>
        <pc:picChg chg="mod ord">
          <ac:chgData name="Sidsel Helene Holm Bye" userId="e62f3410-770f-4527-89f5-384f8b3686e8" providerId="ADAL" clId="{AEABB327-3CEC-4361-B10D-388C6645DE47}" dt="2023-01-10T13:56:02.313" v="321" actId="1076"/>
          <ac:picMkLst>
            <pc:docMk/>
            <pc:sldMk cId="1341923697" sldId="597"/>
            <ac:picMk id="9" creationId="{EA5D000A-A035-3970-4AE8-C383B51472EC}"/>
          </ac:picMkLst>
        </pc:picChg>
      </pc:sldChg>
      <pc:sldChg chg="del">
        <pc:chgData name="Sidsel Helene Holm Bye" userId="e62f3410-770f-4527-89f5-384f8b3686e8" providerId="ADAL" clId="{AEABB327-3CEC-4361-B10D-388C6645DE47}" dt="2023-01-10T13:47:32.994" v="255" actId="47"/>
        <pc:sldMkLst>
          <pc:docMk/>
          <pc:sldMk cId="2441746726" sldId="598"/>
        </pc:sldMkLst>
      </pc:sldChg>
      <pc:sldChg chg="addSp delSp modSp new mod ord setBg modClrScheme chgLayout">
        <pc:chgData name="Sidsel Helene Holm Bye" userId="e62f3410-770f-4527-89f5-384f8b3686e8" providerId="ADAL" clId="{AEABB327-3CEC-4361-B10D-388C6645DE47}" dt="2023-01-10T13:45:43.782" v="254" actId="26606"/>
        <pc:sldMkLst>
          <pc:docMk/>
          <pc:sldMk cId="1894614380" sldId="599"/>
        </pc:sldMkLst>
        <pc:spChg chg="del mod ord">
          <ac:chgData name="Sidsel Helene Holm Bye" userId="e62f3410-770f-4527-89f5-384f8b3686e8" providerId="ADAL" clId="{AEABB327-3CEC-4361-B10D-388C6645DE47}" dt="2023-01-10T13:35:48.968" v="132" actId="700"/>
          <ac:spMkLst>
            <pc:docMk/>
            <pc:sldMk cId="1894614380" sldId="599"/>
            <ac:spMk id="2" creationId="{40503E6C-8F33-6410-7AE3-2A729CD65421}"/>
          </ac:spMkLst>
        </pc:spChg>
        <pc:spChg chg="del mod ord">
          <ac:chgData name="Sidsel Helene Holm Bye" userId="e62f3410-770f-4527-89f5-384f8b3686e8" providerId="ADAL" clId="{AEABB327-3CEC-4361-B10D-388C6645DE47}" dt="2023-01-10T13:35:48.968" v="132" actId="700"/>
          <ac:spMkLst>
            <pc:docMk/>
            <pc:sldMk cId="1894614380" sldId="599"/>
            <ac:spMk id="3" creationId="{C6704EB3-453A-2A05-D233-010B711B87C9}"/>
          </ac:spMkLst>
        </pc:spChg>
        <pc:spChg chg="del">
          <ac:chgData name="Sidsel Helene Holm Bye" userId="e62f3410-770f-4527-89f5-384f8b3686e8" providerId="ADAL" clId="{AEABB327-3CEC-4361-B10D-388C6645DE47}" dt="2023-01-10T13:35:48.968" v="132" actId="700"/>
          <ac:spMkLst>
            <pc:docMk/>
            <pc:sldMk cId="1894614380" sldId="599"/>
            <ac:spMk id="4" creationId="{06FE2852-3CB5-20F0-822A-7A96A730D7FA}"/>
          </ac:spMkLst>
        </pc:spChg>
        <pc:spChg chg="add mod ord">
          <ac:chgData name="Sidsel Helene Holm Bye" userId="e62f3410-770f-4527-89f5-384f8b3686e8" providerId="ADAL" clId="{AEABB327-3CEC-4361-B10D-388C6645DE47}" dt="2023-01-10T13:45:43.782" v="254" actId="26606"/>
          <ac:spMkLst>
            <pc:docMk/>
            <pc:sldMk cId="1894614380" sldId="599"/>
            <ac:spMk id="5" creationId="{D8574782-6674-453F-A892-AAA4B9F5D9AA}"/>
          </ac:spMkLst>
        </pc:spChg>
        <pc:spChg chg="add mod ord">
          <ac:chgData name="Sidsel Helene Holm Bye" userId="e62f3410-770f-4527-89f5-384f8b3686e8" providerId="ADAL" clId="{AEABB327-3CEC-4361-B10D-388C6645DE47}" dt="2023-01-10T13:45:43.782" v="254" actId="26606"/>
          <ac:spMkLst>
            <pc:docMk/>
            <pc:sldMk cId="1894614380" sldId="599"/>
            <ac:spMk id="6" creationId="{5C4848FD-655D-86F8-314C-A0F50BF01FDB}"/>
          </ac:spMkLst>
        </pc:spChg>
        <pc:spChg chg="add del">
          <ac:chgData name="Sidsel Helene Holm Bye" userId="e62f3410-770f-4527-89f5-384f8b3686e8" providerId="ADAL" clId="{AEABB327-3CEC-4361-B10D-388C6645DE47}" dt="2023-01-10T13:45:43.782" v="254" actId="26606"/>
          <ac:spMkLst>
            <pc:docMk/>
            <pc:sldMk cId="1894614380" sldId="599"/>
            <ac:spMk id="11" creationId="{4522B21E-B2B9-4C72-9A71-C87EFD137480}"/>
          </ac:spMkLst>
        </pc:spChg>
        <pc:spChg chg="add del">
          <ac:chgData name="Sidsel Helene Holm Bye" userId="e62f3410-770f-4527-89f5-384f8b3686e8" providerId="ADAL" clId="{AEABB327-3CEC-4361-B10D-388C6645DE47}" dt="2023-01-10T13:45:43.782" v="254" actId="26606"/>
          <ac:spMkLst>
            <pc:docMk/>
            <pc:sldMk cId="1894614380" sldId="599"/>
            <ac:spMk id="13" creationId="{5EB7D2A2-F448-44D4-938C-DC84CBCB3B1E}"/>
          </ac:spMkLst>
        </pc:spChg>
        <pc:spChg chg="add del">
          <ac:chgData name="Sidsel Helene Holm Bye" userId="e62f3410-770f-4527-89f5-384f8b3686e8" providerId="ADAL" clId="{AEABB327-3CEC-4361-B10D-388C6645DE47}" dt="2023-01-10T13:45:43.782" v="254" actId="26606"/>
          <ac:spMkLst>
            <pc:docMk/>
            <pc:sldMk cId="1894614380" sldId="599"/>
            <ac:spMk id="15" creationId="{871AEA07-1E14-44B4-8E55-64EF049CD66F}"/>
          </ac:spMkLst>
        </pc:spChg>
        <pc:spChg chg="add">
          <ac:chgData name="Sidsel Helene Holm Bye" userId="e62f3410-770f-4527-89f5-384f8b3686e8" providerId="ADAL" clId="{AEABB327-3CEC-4361-B10D-388C6645DE47}" dt="2023-01-10T13:45:43.782" v="254" actId="26606"/>
          <ac:spMkLst>
            <pc:docMk/>
            <pc:sldMk cId="1894614380" sldId="599"/>
            <ac:spMk id="22" creationId="{D5B339F4-93B9-4E04-9721-143AD6782EA9}"/>
          </ac:spMkLst>
        </pc:spChg>
        <pc:spChg chg="add del">
          <ac:chgData name="Sidsel Helene Holm Bye" userId="e62f3410-770f-4527-89f5-384f8b3686e8" providerId="ADAL" clId="{AEABB327-3CEC-4361-B10D-388C6645DE47}" dt="2023-01-10T13:45:43.777" v="253" actId="26606"/>
          <ac:spMkLst>
            <pc:docMk/>
            <pc:sldMk cId="1894614380" sldId="599"/>
            <ac:spMk id="23" creationId="{8F58EDD9-0685-44E6-9B72-108BB10E1AB0}"/>
          </ac:spMkLst>
        </pc:spChg>
        <pc:spChg chg="add">
          <ac:chgData name="Sidsel Helene Holm Bye" userId="e62f3410-770f-4527-89f5-384f8b3686e8" providerId="ADAL" clId="{AEABB327-3CEC-4361-B10D-388C6645DE47}" dt="2023-01-10T13:45:43.782" v="254" actId="26606"/>
          <ac:spMkLst>
            <pc:docMk/>
            <pc:sldMk cId="1894614380" sldId="599"/>
            <ac:spMk id="28" creationId="{871AEA07-1E14-44B4-8E55-64EF049CD66F}"/>
          </ac:spMkLst>
        </pc:spChg>
        <pc:grpChg chg="add">
          <ac:chgData name="Sidsel Helene Holm Bye" userId="e62f3410-770f-4527-89f5-384f8b3686e8" providerId="ADAL" clId="{AEABB327-3CEC-4361-B10D-388C6645DE47}" dt="2023-01-10T13:45:43.782" v="254" actId="26606"/>
          <ac:grpSpMkLst>
            <pc:docMk/>
            <pc:sldMk cId="1894614380" sldId="599"/>
            <ac:grpSpMk id="24" creationId="{8734DDD3-F723-4DD3-8ABE-EC0B2AC87D74}"/>
          </ac:grpSpMkLst>
        </pc:grpChg>
        <pc:picChg chg="add del">
          <ac:chgData name="Sidsel Helene Holm Bye" userId="e62f3410-770f-4527-89f5-384f8b3686e8" providerId="ADAL" clId="{AEABB327-3CEC-4361-B10D-388C6645DE47}" dt="2023-01-10T13:45:43.777" v="253" actId="26606"/>
          <ac:picMkLst>
            <pc:docMk/>
            <pc:sldMk cId="1894614380" sldId="599"/>
            <ac:picMk id="19" creationId="{33FC8490-EC05-07C7-BD23-5AE2C7A5606F}"/>
          </ac:picMkLst>
        </pc:picChg>
        <pc:cxnChg chg="add del">
          <ac:chgData name="Sidsel Helene Holm Bye" userId="e62f3410-770f-4527-89f5-384f8b3686e8" providerId="ADAL" clId="{AEABB327-3CEC-4361-B10D-388C6645DE47}" dt="2023-01-10T13:45:43.782" v="254" actId="26606"/>
          <ac:cxnSpMkLst>
            <pc:docMk/>
            <pc:sldMk cId="1894614380" sldId="599"/>
            <ac:cxnSpMk id="17" creationId="{F7C8EA93-3210-4C62-99E9-153C275E3A87}"/>
          </ac:cxnSpMkLst>
        </pc:cxn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D3008D-5690-4FE0-A13F-E0B721C88AD3}"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8BE35A2-EFF4-41D3-B76F-DBF851345D74}">
      <dgm:prSet/>
      <dgm:spPr/>
      <dgm:t>
        <a:bodyPr/>
        <a:lstStyle/>
        <a:p>
          <a:r>
            <a:rPr lang="nb-NO"/>
            <a:t>Elevrådet</a:t>
          </a:r>
          <a:endParaRPr lang="en-US"/>
        </a:p>
      </dgm:t>
    </dgm:pt>
    <dgm:pt modelId="{9F848E41-16A7-4B9F-A814-8AFFE8CAF840}" type="parTrans" cxnId="{6C73C2E1-5903-475E-BEF3-B1429A023616}">
      <dgm:prSet/>
      <dgm:spPr/>
      <dgm:t>
        <a:bodyPr/>
        <a:lstStyle/>
        <a:p>
          <a:endParaRPr lang="en-US"/>
        </a:p>
      </dgm:t>
    </dgm:pt>
    <dgm:pt modelId="{AE83EB77-9725-4411-934C-7676C42E73EC}" type="sibTrans" cxnId="{6C73C2E1-5903-475E-BEF3-B1429A023616}">
      <dgm:prSet/>
      <dgm:spPr/>
      <dgm:t>
        <a:bodyPr/>
        <a:lstStyle/>
        <a:p>
          <a:endParaRPr lang="en-US"/>
        </a:p>
      </dgm:t>
    </dgm:pt>
    <dgm:pt modelId="{2102A981-2501-4067-863D-29DBCD7CEB33}">
      <dgm:prSet/>
      <dgm:spPr/>
      <dgm:t>
        <a:bodyPr/>
        <a:lstStyle/>
        <a:p>
          <a:r>
            <a:rPr lang="nb-NO"/>
            <a:t>Personalmøte</a:t>
          </a:r>
          <a:endParaRPr lang="en-US"/>
        </a:p>
      </dgm:t>
    </dgm:pt>
    <dgm:pt modelId="{D2C1E7A1-0F26-456A-BB6B-5517B5BD9B2E}" type="parTrans" cxnId="{4E4400D1-FEAC-4AE3-A0A7-E7126738A0C7}">
      <dgm:prSet/>
      <dgm:spPr/>
      <dgm:t>
        <a:bodyPr/>
        <a:lstStyle/>
        <a:p>
          <a:endParaRPr lang="en-US"/>
        </a:p>
      </dgm:t>
    </dgm:pt>
    <dgm:pt modelId="{590950BF-F81E-46C0-AA07-0CB6C69CD788}" type="sibTrans" cxnId="{4E4400D1-FEAC-4AE3-A0A7-E7126738A0C7}">
      <dgm:prSet/>
      <dgm:spPr/>
      <dgm:t>
        <a:bodyPr/>
        <a:lstStyle/>
        <a:p>
          <a:endParaRPr lang="en-US"/>
        </a:p>
      </dgm:t>
    </dgm:pt>
    <dgm:pt modelId="{D85C21A3-8F67-47EF-B9CA-04E446035A0F}">
      <dgm:prSet/>
      <dgm:spPr/>
      <dgm:t>
        <a:bodyPr/>
        <a:lstStyle/>
        <a:p>
          <a:r>
            <a:rPr lang="nb-NO"/>
            <a:t>Klubbmøte</a:t>
          </a:r>
          <a:endParaRPr lang="en-US"/>
        </a:p>
      </dgm:t>
    </dgm:pt>
    <dgm:pt modelId="{0A116C68-BA8D-412E-B7B7-2627F8D0A4D3}" type="parTrans" cxnId="{449538BD-B47F-467F-973D-550E1508BDF3}">
      <dgm:prSet/>
      <dgm:spPr/>
      <dgm:t>
        <a:bodyPr/>
        <a:lstStyle/>
        <a:p>
          <a:endParaRPr lang="en-US"/>
        </a:p>
      </dgm:t>
    </dgm:pt>
    <dgm:pt modelId="{82119668-6D13-49AD-BE9E-7E4A89622666}" type="sibTrans" cxnId="{449538BD-B47F-467F-973D-550E1508BDF3}">
      <dgm:prSet/>
      <dgm:spPr/>
      <dgm:t>
        <a:bodyPr/>
        <a:lstStyle/>
        <a:p>
          <a:endParaRPr lang="en-US"/>
        </a:p>
      </dgm:t>
    </dgm:pt>
    <dgm:pt modelId="{89DE691B-7634-4039-A2FA-F4B4A35E5F9E}">
      <dgm:prSet/>
      <dgm:spPr/>
      <dgm:t>
        <a:bodyPr/>
        <a:lstStyle/>
        <a:p>
          <a:r>
            <a:rPr lang="nb-NO"/>
            <a:t>Ledermøte  </a:t>
          </a:r>
          <a:endParaRPr lang="en-US"/>
        </a:p>
      </dgm:t>
    </dgm:pt>
    <dgm:pt modelId="{EFEA6B1E-D4B9-4A0A-9A48-DA3D9EFD9B91}" type="parTrans" cxnId="{A86C81EC-0D27-4681-9FA6-13064C210EE2}">
      <dgm:prSet/>
      <dgm:spPr/>
      <dgm:t>
        <a:bodyPr/>
        <a:lstStyle/>
        <a:p>
          <a:endParaRPr lang="en-US"/>
        </a:p>
      </dgm:t>
    </dgm:pt>
    <dgm:pt modelId="{67A81611-2AE7-42E2-A743-B2520C0FAD6F}" type="sibTrans" cxnId="{A86C81EC-0D27-4681-9FA6-13064C210EE2}">
      <dgm:prSet/>
      <dgm:spPr/>
      <dgm:t>
        <a:bodyPr/>
        <a:lstStyle/>
        <a:p>
          <a:endParaRPr lang="en-US"/>
        </a:p>
      </dgm:t>
    </dgm:pt>
    <dgm:pt modelId="{EAD658F1-D625-4F78-A773-B3FA7097A736}" type="pres">
      <dgm:prSet presAssocID="{A5D3008D-5690-4FE0-A13F-E0B721C88AD3}" presName="linear" presStyleCnt="0">
        <dgm:presLayoutVars>
          <dgm:animLvl val="lvl"/>
          <dgm:resizeHandles val="exact"/>
        </dgm:presLayoutVars>
      </dgm:prSet>
      <dgm:spPr/>
    </dgm:pt>
    <dgm:pt modelId="{16F75881-645D-41E1-9B50-A3EBBCEE564C}" type="pres">
      <dgm:prSet presAssocID="{38BE35A2-EFF4-41D3-B76F-DBF851345D74}" presName="parentText" presStyleLbl="node1" presStyleIdx="0" presStyleCnt="4">
        <dgm:presLayoutVars>
          <dgm:chMax val="0"/>
          <dgm:bulletEnabled val="1"/>
        </dgm:presLayoutVars>
      </dgm:prSet>
      <dgm:spPr/>
    </dgm:pt>
    <dgm:pt modelId="{974BCFFD-37FC-4621-81C8-D40EA1301EE1}" type="pres">
      <dgm:prSet presAssocID="{AE83EB77-9725-4411-934C-7676C42E73EC}" presName="spacer" presStyleCnt="0"/>
      <dgm:spPr/>
    </dgm:pt>
    <dgm:pt modelId="{F50D1A41-EF90-4A57-A9D7-A1C3AD24B7FD}" type="pres">
      <dgm:prSet presAssocID="{2102A981-2501-4067-863D-29DBCD7CEB33}" presName="parentText" presStyleLbl="node1" presStyleIdx="1" presStyleCnt="4">
        <dgm:presLayoutVars>
          <dgm:chMax val="0"/>
          <dgm:bulletEnabled val="1"/>
        </dgm:presLayoutVars>
      </dgm:prSet>
      <dgm:spPr/>
    </dgm:pt>
    <dgm:pt modelId="{90EE05CC-7B72-4206-92D8-3D91B17DCD22}" type="pres">
      <dgm:prSet presAssocID="{590950BF-F81E-46C0-AA07-0CB6C69CD788}" presName="spacer" presStyleCnt="0"/>
      <dgm:spPr/>
    </dgm:pt>
    <dgm:pt modelId="{27E89C67-849D-4C45-8D3D-5D2BA986A12B}" type="pres">
      <dgm:prSet presAssocID="{D85C21A3-8F67-47EF-B9CA-04E446035A0F}" presName="parentText" presStyleLbl="node1" presStyleIdx="2" presStyleCnt="4">
        <dgm:presLayoutVars>
          <dgm:chMax val="0"/>
          <dgm:bulletEnabled val="1"/>
        </dgm:presLayoutVars>
      </dgm:prSet>
      <dgm:spPr/>
    </dgm:pt>
    <dgm:pt modelId="{91F78C90-A1F1-4E10-A2F6-59878C363F76}" type="pres">
      <dgm:prSet presAssocID="{82119668-6D13-49AD-BE9E-7E4A89622666}" presName="spacer" presStyleCnt="0"/>
      <dgm:spPr/>
    </dgm:pt>
    <dgm:pt modelId="{E5BA5A76-9E20-4469-B318-29A67EB98AA3}" type="pres">
      <dgm:prSet presAssocID="{89DE691B-7634-4039-A2FA-F4B4A35E5F9E}" presName="parentText" presStyleLbl="node1" presStyleIdx="3" presStyleCnt="4">
        <dgm:presLayoutVars>
          <dgm:chMax val="0"/>
          <dgm:bulletEnabled val="1"/>
        </dgm:presLayoutVars>
      </dgm:prSet>
      <dgm:spPr/>
    </dgm:pt>
  </dgm:ptLst>
  <dgm:cxnLst>
    <dgm:cxn modelId="{E411AC26-2CC6-42BC-A0E2-2DB0FAA020FE}" type="presOf" srcId="{38BE35A2-EFF4-41D3-B76F-DBF851345D74}" destId="{16F75881-645D-41E1-9B50-A3EBBCEE564C}" srcOrd="0" destOrd="0" presId="urn:microsoft.com/office/officeart/2005/8/layout/vList2"/>
    <dgm:cxn modelId="{4295B677-F312-4B0D-8488-5A7D0ACDBBAD}" type="presOf" srcId="{D85C21A3-8F67-47EF-B9CA-04E446035A0F}" destId="{27E89C67-849D-4C45-8D3D-5D2BA986A12B}" srcOrd="0" destOrd="0" presId="urn:microsoft.com/office/officeart/2005/8/layout/vList2"/>
    <dgm:cxn modelId="{A7A93459-8A26-47AD-BA64-F3D9755AD2F5}" type="presOf" srcId="{2102A981-2501-4067-863D-29DBCD7CEB33}" destId="{F50D1A41-EF90-4A57-A9D7-A1C3AD24B7FD}" srcOrd="0" destOrd="0" presId="urn:microsoft.com/office/officeart/2005/8/layout/vList2"/>
    <dgm:cxn modelId="{C483DC8E-3586-4650-89FB-DD80B3EBB1E5}" type="presOf" srcId="{89DE691B-7634-4039-A2FA-F4B4A35E5F9E}" destId="{E5BA5A76-9E20-4469-B318-29A67EB98AA3}" srcOrd="0" destOrd="0" presId="urn:microsoft.com/office/officeart/2005/8/layout/vList2"/>
    <dgm:cxn modelId="{8CC98ABA-74C9-4D7D-8D33-9649395E3DFE}" type="presOf" srcId="{A5D3008D-5690-4FE0-A13F-E0B721C88AD3}" destId="{EAD658F1-D625-4F78-A773-B3FA7097A736}" srcOrd="0" destOrd="0" presId="urn:microsoft.com/office/officeart/2005/8/layout/vList2"/>
    <dgm:cxn modelId="{449538BD-B47F-467F-973D-550E1508BDF3}" srcId="{A5D3008D-5690-4FE0-A13F-E0B721C88AD3}" destId="{D85C21A3-8F67-47EF-B9CA-04E446035A0F}" srcOrd="2" destOrd="0" parTransId="{0A116C68-BA8D-412E-B7B7-2627F8D0A4D3}" sibTransId="{82119668-6D13-49AD-BE9E-7E4A89622666}"/>
    <dgm:cxn modelId="{4E4400D1-FEAC-4AE3-A0A7-E7126738A0C7}" srcId="{A5D3008D-5690-4FE0-A13F-E0B721C88AD3}" destId="{2102A981-2501-4067-863D-29DBCD7CEB33}" srcOrd="1" destOrd="0" parTransId="{D2C1E7A1-0F26-456A-BB6B-5517B5BD9B2E}" sibTransId="{590950BF-F81E-46C0-AA07-0CB6C69CD788}"/>
    <dgm:cxn modelId="{6C73C2E1-5903-475E-BEF3-B1429A023616}" srcId="{A5D3008D-5690-4FE0-A13F-E0B721C88AD3}" destId="{38BE35A2-EFF4-41D3-B76F-DBF851345D74}" srcOrd="0" destOrd="0" parTransId="{9F848E41-16A7-4B9F-A814-8AFFE8CAF840}" sibTransId="{AE83EB77-9725-4411-934C-7676C42E73EC}"/>
    <dgm:cxn modelId="{A86C81EC-0D27-4681-9FA6-13064C210EE2}" srcId="{A5D3008D-5690-4FE0-A13F-E0B721C88AD3}" destId="{89DE691B-7634-4039-A2FA-F4B4A35E5F9E}" srcOrd="3" destOrd="0" parTransId="{EFEA6B1E-D4B9-4A0A-9A48-DA3D9EFD9B91}" sibTransId="{67A81611-2AE7-42E2-A743-B2520C0FAD6F}"/>
    <dgm:cxn modelId="{AB23BA8A-179D-43D2-9BDC-FC7C5A21121E}" type="presParOf" srcId="{EAD658F1-D625-4F78-A773-B3FA7097A736}" destId="{16F75881-645D-41E1-9B50-A3EBBCEE564C}" srcOrd="0" destOrd="0" presId="urn:microsoft.com/office/officeart/2005/8/layout/vList2"/>
    <dgm:cxn modelId="{D9C3CDB9-7E22-4319-A8AF-E3FAF060C0F7}" type="presParOf" srcId="{EAD658F1-D625-4F78-A773-B3FA7097A736}" destId="{974BCFFD-37FC-4621-81C8-D40EA1301EE1}" srcOrd="1" destOrd="0" presId="urn:microsoft.com/office/officeart/2005/8/layout/vList2"/>
    <dgm:cxn modelId="{86D428BE-7DA6-4377-99A0-9C9027D16B04}" type="presParOf" srcId="{EAD658F1-D625-4F78-A773-B3FA7097A736}" destId="{F50D1A41-EF90-4A57-A9D7-A1C3AD24B7FD}" srcOrd="2" destOrd="0" presId="urn:microsoft.com/office/officeart/2005/8/layout/vList2"/>
    <dgm:cxn modelId="{7363FF9A-28FC-4E5F-8DFC-18A555FCA8AD}" type="presParOf" srcId="{EAD658F1-D625-4F78-A773-B3FA7097A736}" destId="{90EE05CC-7B72-4206-92D8-3D91B17DCD22}" srcOrd="3" destOrd="0" presId="urn:microsoft.com/office/officeart/2005/8/layout/vList2"/>
    <dgm:cxn modelId="{A383FBAC-5495-483F-843E-848B8320B12D}" type="presParOf" srcId="{EAD658F1-D625-4F78-A773-B3FA7097A736}" destId="{27E89C67-849D-4C45-8D3D-5D2BA986A12B}" srcOrd="4" destOrd="0" presId="urn:microsoft.com/office/officeart/2005/8/layout/vList2"/>
    <dgm:cxn modelId="{84CC1E2B-8C82-492D-809C-91E74ECE4DE1}" type="presParOf" srcId="{EAD658F1-D625-4F78-A773-B3FA7097A736}" destId="{91F78C90-A1F1-4E10-A2F6-59878C363F76}" srcOrd="5" destOrd="0" presId="urn:microsoft.com/office/officeart/2005/8/layout/vList2"/>
    <dgm:cxn modelId="{C68CAD45-BF63-4CAF-AA92-3CED4D14154D}" type="presParOf" srcId="{EAD658F1-D625-4F78-A773-B3FA7097A736}" destId="{E5BA5A76-9E20-4469-B318-29A67EB98AA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A590EC-590B-478F-A650-2F0E156EC0EF}"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700219A5-3536-464E-B74C-042D6981F91F}">
      <dgm:prSet/>
      <dgm:spPr/>
      <dgm:t>
        <a:bodyPr/>
        <a:lstStyle/>
        <a:p>
          <a:r>
            <a:rPr lang="nb-NO"/>
            <a:t>Elever</a:t>
          </a:r>
          <a:endParaRPr lang="en-US"/>
        </a:p>
      </dgm:t>
    </dgm:pt>
    <dgm:pt modelId="{23FD91EF-4555-44A5-8D6D-D10BA6D73313}" type="parTrans" cxnId="{36E5BCF1-2543-4CB2-9189-4A56B1AFCD85}">
      <dgm:prSet/>
      <dgm:spPr/>
      <dgm:t>
        <a:bodyPr/>
        <a:lstStyle/>
        <a:p>
          <a:endParaRPr lang="en-US"/>
        </a:p>
      </dgm:t>
    </dgm:pt>
    <dgm:pt modelId="{1E5AB8E3-EC4D-4F9E-AC9F-F4B98206DD8E}" type="sibTrans" cxnId="{36E5BCF1-2543-4CB2-9189-4A56B1AFCD85}">
      <dgm:prSet/>
      <dgm:spPr/>
      <dgm:t>
        <a:bodyPr/>
        <a:lstStyle/>
        <a:p>
          <a:endParaRPr lang="en-US"/>
        </a:p>
      </dgm:t>
    </dgm:pt>
    <dgm:pt modelId="{9176257C-EDF3-4583-9D4B-FF6C1FC688AA}">
      <dgm:prSet/>
      <dgm:spPr/>
      <dgm:t>
        <a:bodyPr/>
        <a:lstStyle/>
        <a:p>
          <a:r>
            <a:rPr lang="nb-NO"/>
            <a:t>Fagledere</a:t>
          </a:r>
          <a:endParaRPr lang="en-US"/>
        </a:p>
      </dgm:t>
    </dgm:pt>
    <dgm:pt modelId="{1CC3181D-867E-46BA-B40D-A54EC4323A02}" type="parTrans" cxnId="{4848A187-E4E4-40B2-9C8D-637F686A2D15}">
      <dgm:prSet/>
      <dgm:spPr/>
      <dgm:t>
        <a:bodyPr/>
        <a:lstStyle/>
        <a:p>
          <a:endParaRPr lang="en-US"/>
        </a:p>
      </dgm:t>
    </dgm:pt>
    <dgm:pt modelId="{915BAF15-817C-4067-B063-F9C5A34CE15B}" type="sibTrans" cxnId="{4848A187-E4E4-40B2-9C8D-637F686A2D15}">
      <dgm:prSet/>
      <dgm:spPr/>
      <dgm:t>
        <a:bodyPr/>
        <a:lstStyle/>
        <a:p>
          <a:endParaRPr lang="en-US"/>
        </a:p>
      </dgm:t>
    </dgm:pt>
    <dgm:pt modelId="{CA482BDE-7234-40A6-BFEA-CDABF3B8585B}">
      <dgm:prSet/>
      <dgm:spPr/>
      <dgm:t>
        <a:bodyPr/>
        <a:lstStyle/>
        <a:p>
          <a:r>
            <a:rPr lang="en-US" dirty="0" err="1"/>
            <a:t>Miljøarbeidere</a:t>
          </a:r>
          <a:endParaRPr lang="en-US" dirty="0"/>
        </a:p>
      </dgm:t>
    </dgm:pt>
    <dgm:pt modelId="{C01B1346-8493-41C1-950B-A3BE6A6BA25D}" type="parTrans" cxnId="{143DD8A2-0C22-43E5-8F07-5F9F11AE5E74}">
      <dgm:prSet/>
      <dgm:spPr/>
      <dgm:t>
        <a:bodyPr/>
        <a:lstStyle/>
        <a:p>
          <a:endParaRPr lang="en-US"/>
        </a:p>
      </dgm:t>
    </dgm:pt>
    <dgm:pt modelId="{A16E7644-A542-4BFC-83C5-610DF94241B3}" type="sibTrans" cxnId="{143DD8A2-0C22-43E5-8F07-5F9F11AE5E74}">
      <dgm:prSet/>
      <dgm:spPr/>
      <dgm:t>
        <a:bodyPr/>
        <a:lstStyle/>
        <a:p>
          <a:endParaRPr lang="en-US"/>
        </a:p>
      </dgm:t>
    </dgm:pt>
    <dgm:pt modelId="{7B826368-C64F-473A-9067-E23D6C3B11CD}">
      <dgm:prSet/>
      <dgm:spPr/>
      <dgm:t>
        <a:bodyPr/>
        <a:lstStyle/>
        <a:p>
          <a:r>
            <a:rPr lang="nb-NO"/>
            <a:t>Veiledere</a:t>
          </a:r>
          <a:endParaRPr lang="en-US"/>
        </a:p>
      </dgm:t>
    </dgm:pt>
    <dgm:pt modelId="{B95B6ED6-285B-4583-A878-676F38685922}" type="parTrans" cxnId="{6A0647B0-F40B-4C28-A21C-891D3E8033EB}">
      <dgm:prSet/>
      <dgm:spPr/>
      <dgm:t>
        <a:bodyPr/>
        <a:lstStyle/>
        <a:p>
          <a:endParaRPr lang="en-US"/>
        </a:p>
      </dgm:t>
    </dgm:pt>
    <dgm:pt modelId="{2F264919-AFC0-4198-BDE6-2B17F37A67BE}" type="sibTrans" cxnId="{6A0647B0-F40B-4C28-A21C-891D3E8033EB}">
      <dgm:prSet/>
      <dgm:spPr/>
      <dgm:t>
        <a:bodyPr/>
        <a:lstStyle/>
        <a:p>
          <a:endParaRPr lang="en-US"/>
        </a:p>
      </dgm:t>
    </dgm:pt>
    <dgm:pt modelId="{1DD298FD-F439-4049-95CD-BA28875CBAF6}">
      <dgm:prSet/>
      <dgm:spPr/>
      <dgm:t>
        <a:bodyPr/>
        <a:lstStyle/>
        <a:p>
          <a:r>
            <a:rPr lang="nb-NO"/>
            <a:t>Tillitsvalgte</a:t>
          </a:r>
          <a:endParaRPr lang="en-US"/>
        </a:p>
      </dgm:t>
    </dgm:pt>
    <dgm:pt modelId="{98946FDC-0C04-444A-8556-7686230D4359}" type="parTrans" cxnId="{6BF0569F-788A-45B6-820B-2678C8D1F084}">
      <dgm:prSet/>
      <dgm:spPr/>
      <dgm:t>
        <a:bodyPr/>
        <a:lstStyle/>
        <a:p>
          <a:endParaRPr lang="en-US"/>
        </a:p>
      </dgm:t>
    </dgm:pt>
    <dgm:pt modelId="{F26087E2-0EBF-4679-9D4C-2BD83A0CF444}" type="sibTrans" cxnId="{6BF0569F-788A-45B6-820B-2678C8D1F084}">
      <dgm:prSet/>
      <dgm:spPr/>
      <dgm:t>
        <a:bodyPr/>
        <a:lstStyle/>
        <a:p>
          <a:endParaRPr lang="en-US"/>
        </a:p>
      </dgm:t>
    </dgm:pt>
    <dgm:pt modelId="{F1B72E00-659F-4A01-B7BB-FD64A18B200F}">
      <dgm:prSet/>
      <dgm:spPr/>
      <dgm:t>
        <a:bodyPr/>
        <a:lstStyle/>
        <a:p>
          <a:r>
            <a:rPr lang="nb-NO"/>
            <a:t>Ledelsen</a:t>
          </a:r>
          <a:endParaRPr lang="en-US"/>
        </a:p>
      </dgm:t>
    </dgm:pt>
    <dgm:pt modelId="{109F16CE-C587-46F1-9046-5D16B10D9302}" type="parTrans" cxnId="{682377D7-6B78-47EB-92E6-98D953D044D4}">
      <dgm:prSet/>
      <dgm:spPr/>
      <dgm:t>
        <a:bodyPr/>
        <a:lstStyle/>
        <a:p>
          <a:endParaRPr lang="en-US"/>
        </a:p>
      </dgm:t>
    </dgm:pt>
    <dgm:pt modelId="{227B4543-0D12-4066-BE5C-4D2C1AB118C3}" type="sibTrans" cxnId="{682377D7-6B78-47EB-92E6-98D953D044D4}">
      <dgm:prSet/>
      <dgm:spPr/>
      <dgm:t>
        <a:bodyPr/>
        <a:lstStyle/>
        <a:p>
          <a:endParaRPr lang="en-US"/>
        </a:p>
      </dgm:t>
    </dgm:pt>
    <dgm:pt modelId="{3126F9C7-4529-433F-A146-C1B5D7CBC504}" type="pres">
      <dgm:prSet presAssocID="{0DA590EC-590B-478F-A650-2F0E156EC0EF}" presName="linear" presStyleCnt="0">
        <dgm:presLayoutVars>
          <dgm:animLvl val="lvl"/>
          <dgm:resizeHandles val="exact"/>
        </dgm:presLayoutVars>
      </dgm:prSet>
      <dgm:spPr/>
    </dgm:pt>
    <dgm:pt modelId="{48149C85-25DB-4257-BAF8-3EB4ED92DB2E}" type="pres">
      <dgm:prSet presAssocID="{700219A5-3536-464E-B74C-042D6981F91F}" presName="parentText" presStyleLbl="node1" presStyleIdx="0" presStyleCnt="6">
        <dgm:presLayoutVars>
          <dgm:chMax val="0"/>
          <dgm:bulletEnabled val="1"/>
        </dgm:presLayoutVars>
      </dgm:prSet>
      <dgm:spPr/>
    </dgm:pt>
    <dgm:pt modelId="{1706C895-E318-4D92-8614-7A15D8CF9C5C}" type="pres">
      <dgm:prSet presAssocID="{1E5AB8E3-EC4D-4F9E-AC9F-F4B98206DD8E}" presName="spacer" presStyleCnt="0"/>
      <dgm:spPr/>
    </dgm:pt>
    <dgm:pt modelId="{BF3EB129-52C6-4255-A6DB-72AC5E648CD3}" type="pres">
      <dgm:prSet presAssocID="{9176257C-EDF3-4583-9D4B-FF6C1FC688AA}" presName="parentText" presStyleLbl="node1" presStyleIdx="1" presStyleCnt="6">
        <dgm:presLayoutVars>
          <dgm:chMax val="0"/>
          <dgm:bulletEnabled val="1"/>
        </dgm:presLayoutVars>
      </dgm:prSet>
      <dgm:spPr/>
    </dgm:pt>
    <dgm:pt modelId="{F359B1D7-D5AD-47A8-AF4E-B7BCC0BEF508}" type="pres">
      <dgm:prSet presAssocID="{915BAF15-817C-4067-B063-F9C5A34CE15B}" presName="spacer" presStyleCnt="0"/>
      <dgm:spPr/>
    </dgm:pt>
    <dgm:pt modelId="{A7ABEABD-BBFB-405A-B4D1-DCF684AE72AC}" type="pres">
      <dgm:prSet presAssocID="{CA482BDE-7234-40A6-BFEA-CDABF3B8585B}" presName="parentText" presStyleLbl="node1" presStyleIdx="2" presStyleCnt="6">
        <dgm:presLayoutVars>
          <dgm:chMax val="0"/>
          <dgm:bulletEnabled val="1"/>
        </dgm:presLayoutVars>
      </dgm:prSet>
      <dgm:spPr/>
    </dgm:pt>
    <dgm:pt modelId="{C9A4D03E-206F-464E-8130-5B42755133E3}" type="pres">
      <dgm:prSet presAssocID="{A16E7644-A542-4BFC-83C5-610DF94241B3}" presName="spacer" presStyleCnt="0"/>
      <dgm:spPr/>
    </dgm:pt>
    <dgm:pt modelId="{CC5B6972-F164-493F-948E-E1B90028D15A}" type="pres">
      <dgm:prSet presAssocID="{7B826368-C64F-473A-9067-E23D6C3B11CD}" presName="parentText" presStyleLbl="node1" presStyleIdx="3" presStyleCnt="6">
        <dgm:presLayoutVars>
          <dgm:chMax val="0"/>
          <dgm:bulletEnabled val="1"/>
        </dgm:presLayoutVars>
      </dgm:prSet>
      <dgm:spPr/>
    </dgm:pt>
    <dgm:pt modelId="{CF505520-1368-4179-A0C9-7D1BB54B88E9}" type="pres">
      <dgm:prSet presAssocID="{2F264919-AFC0-4198-BDE6-2B17F37A67BE}" presName="spacer" presStyleCnt="0"/>
      <dgm:spPr/>
    </dgm:pt>
    <dgm:pt modelId="{BE57CE31-5AB3-42F1-9B5B-958B7B8599CA}" type="pres">
      <dgm:prSet presAssocID="{1DD298FD-F439-4049-95CD-BA28875CBAF6}" presName="parentText" presStyleLbl="node1" presStyleIdx="4" presStyleCnt="6">
        <dgm:presLayoutVars>
          <dgm:chMax val="0"/>
          <dgm:bulletEnabled val="1"/>
        </dgm:presLayoutVars>
      </dgm:prSet>
      <dgm:spPr/>
    </dgm:pt>
    <dgm:pt modelId="{6D97A043-4A56-49A2-A1A3-A2D9C3F013F5}" type="pres">
      <dgm:prSet presAssocID="{F26087E2-0EBF-4679-9D4C-2BD83A0CF444}" presName="spacer" presStyleCnt="0"/>
      <dgm:spPr/>
    </dgm:pt>
    <dgm:pt modelId="{5F2E818A-D1DD-4DE6-8980-AC8A2725196C}" type="pres">
      <dgm:prSet presAssocID="{F1B72E00-659F-4A01-B7BB-FD64A18B200F}" presName="parentText" presStyleLbl="node1" presStyleIdx="5" presStyleCnt="6">
        <dgm:presLayoutVars>
          <dgm:chMax val="0"/>
          <dgm:bulletEnabled val="1"/>
        </dgm:presLayoutVars>
      </dgm:prSet>
      <dgm:spPr/>
    </dgm:pt>
  </dgm:ptLst>
  <dgm:cxnLst>
    <dgm:cxn modelId="{454B9043-394D-48FA-BF6A-743FECDCE42A}" type="presOf" srcId="{F1B72E00-659F-4A01-B7BB-FD64A18B200F}" destId="{5F2E818A-D1DD-4DE6-8980-AC8A2725196C}" srcOrd="0" destOrd="0" presId="urn:microsoft.com/office/officeart/2005/8/layout/vList2"/>
    <dgm:cxn modelId="{A87FF275-E023-4FFC-B9F1-E07E84907129}" type="presOf" srcId="{1DD298FD-F439-4049-95CD-BA28875CBAF6}" destId="{BE57CE31-5AB3-42F1-9B5B-958B7B8599CA}" srcOrd="0" destOrd="0" presId="urn:microsoft.com/office/officeart/2005/8/layout/vList2"/>
    <dgm:cxn modelId="{1929357D-08DD-4A77-975B-C30E48E1E381}" type="presOf" srcId="{9176257C-EDF3-4583-9D4B-FF6C1FC688AA}" destId="{BF3EB129-52C6-4255-A6DB-72AC5E648CD3}" srcOrd="0" destOrd="0" presId="urn:microsoft.com/office/officeart/2005/8/layout/vList2"/>
    <dgm:cxn modelId="{B2C2B482-D751-4F37-A0C4-92306AA952C9}" type="presOf" srcId="{CA482BDE-7234-40A6-BFEA-CDABF3B8585B}" destId="{A7ABEABD-BBFB-405A-B4D1-DCF684AE72AC}" srcOrd="0" destOrd="0" presId="urn:microsoft.com/office/officeart/2005/8/layout/vList2"/>
    <dgm:cxn modelId="{4848A187-E4E4-40B2-9C8D-637F686A2D15}" srcId="{0DA590EC-590B-478F-A650-2F0E156EC0EF}" destId="{9176257C-EDF3-4583-9D4B-FF6C1FC688AA}" srcOrd="1" destOrd="0" parTransId="{1CC3181D-867E-46BA-B40D-A54EC4323A02}" sibTransId="{915BAF15-817C-4067-B063-F9C5A34CE15B}"/>
    <dgm:cxn modelId="{6BF0569F-788A-45B6-820B-2678C8D1F084}" srcId="{0DA590EC-590B-478F-A650-2F0E156EC0EF}" destId="{1DD298FD-F439-4049-95CD-BA28875CBAF6}" srcOrd="4" destOrd="0" parTransId="{98946FDC-0C04-444A-8556-7686230D4359}" sibTransId="{F26087E2-0EBF-4679-9D4C-2BD83A0CF444}"/>
    <dgm:cxn modelId="{143DD8A2-0C22-43E5-8F07-5F9F11AE5E74}" srcId="{0DA590EC-590B-478F-A650-2F0E156EC0EF}" destId="{CA482BDE-7234-40A6-BFEA-CDABF3B8585B}" srcOrd="2" destOrd="0" parTransId="{C01B1346-8493-41C1-950B-A3BE6A6BA25D}" sibTransId="{A16E7644-A542-4BFC-83C5-610DF94241B3}"/>
    <dgm:cxn modelId="{6A0647B0-F40B-4C28-A21C-891D3E8033EB}" srcId="{0DA590EC-590B-478F-A650-2F0E156EC0EF}" destId="{7B826368-C64F-473A-9067-E23D6C3B11CD}" srcOrd="3" destOrd="0" parTransId="{B95B6ED6-285B-4583-A878-676F38685922}" sibTransId="{2F264919-AFC0-4198-BDE6-2B17F37A67BE}"/>
    <dgm:cxn modelId="{682377D7-6B78-47EB-92E6-98D953D044D4}" srcId="{0DA590EC-590B-478F-A650-2F0E156EC0EF}" destId="{F1B72E00-659F-4A01-B7BB-FD64A18B200F}" srcOrd="5" destOrd="0" parTransId="{109F16CE-C587-46F1-9046-5D16B10D9302}" sibTransId="{227B4543-0D12-4066-BE5C-4D2C1AB118C3}"/>
    <dgm:cxn modelId="{1A653CEE-BD16-45DC-B4F4-E8142D73A6BB}" type="presOf" srcId="{0DA590EC-590B-478F-A650-2F0E156EC0EF}" destId="{3126F9C7-4529-433F-A146-C1B5D7CBC504}" srcOrd="0" destOrd="0" presId="urn:microsoft.com/office/officeart/2005/8/layout/vList2"/>
    <dgm:cxn modelId="{36E5BCF1-2543-4CB2-9189-4A56B1AFCD85}" srcId="{0DA590EC-590B-478F-A650-2F0E156EC0EF}" destId="{700219A5-3536-464E-B74C-042D6981F91F}" srcOrd="0" destOrd="0" parTransId="{23FD91EF-4555-44A5-8D6D-D10BA6D73313}" sibTransId="{1E5AB8E3-EC4D-4F9E-AC9F-F4B98206DD8E}"/>
    <dgm:cxn modelId="{F2BAABF6-5910-4CCE-978F-A401371100B6}" type="presOf" srcId="{700219A5-3536-464E-B74C-042D6981F91F}" destId="{48149C85-25DB-4257-BAF8-3EB4ED92DB2E}" srcOrd="0" destOrd="0" presId="urn:microsoft.com/office/officeart/2005/8/layout/vList2"/>
    <dgm:cxn modelId="{AA3E5FFA-E89D-4040-B44B-B06948142737}" type="presOf" srcId="{7B826368-C64F-473A-9067-E23D6C3B11CD}" destId="{CC5B6972-F164-493F-948E-E1B90028D15A}" srcOrd="0" destOrd="0" presId="urn:microsoft.com/office/officeart/2005/8/layout/vList2"/>
    <dgm:cxn modelId="{F71DC171-A529-49A3-ADC6-8DEA61CBA5B1}" type="presParOf" srcId="{3126F9C7-4529-433F-A146-C1B5D7CBC504}" destId="{48149C85-25DB-4257-BAF8-3EB4ED92DB2E}" srcOrd="0" destOrd="0" presId="urn:microsoft.com/office/officeart/2005/8/layout/vList2"/>
    <dgm:cxn modelId="{F1B9FF53-E1A2-44ED-9F27-52BD54CC53F8}" type="presParOf" srcId="{3126F9C7-4529-433F-A146-C1B5D7CBC504}" destId="{1706C895-E318-4D92-8614-7A15D8CF9C5C}" srcOrd="1" destOrd="0" presId="urn:microsoft.com/office/officeart/2005/8/layout/vList2"/>
    <dgm:cxn modelId="{64F0B3D3-1199-4DC7-8EC7-E27B153FBDD3}" type="presParOf" srcId="{3126F9C7-4529-433F-A146-C1B5D7CBC504}" destId="{BF3EB129-52C6-4255-A6DB-72AC5E648CD3}" srcOrd="2" destOrd="0" presId="urn:microsoft.com/office/officeart/2005/8/layout/vList2"/>
    <dgm:cxn modelId="{A0C36F1D-01C3-4706-BDB1-D014D7B9910A}" type="presParOf" srcId="{3126F9C7-4529-433F-A146-C1B5D7CBC504}" destId="{F359B1D7-D5AD-47A8-AF4E-B7BCC0BEF508}" srcOrd="3" destOrd="0" presId="urn:microsoft.com/office/officeart/2005/8/layout/vList2"/>
    <dgm:cxn modelId="{2988D8DB-6B57-495B-B91F-13C5798C38C7}" type="presParOf" srcId="{3126F9C7-4529-433F-A146-C1B5D7CBC504}" destId="{A7ABEABD-BBFB-405A-B4D1-DCF684AE72AC}" srcOrd="4" destOrd="0" presId="urn:microsoft.com/office/officeart/2005/8/layout/vList2"/>
    <dgm:cxn modelId="{6AA0BA0E-68BC-497D-B8C6-F909CFAFB152}" type="presParOf" srcId="{3126F9C7-4529-433F-A146-C1B5D7CBC504}" destId="{C9A4D03E-206F-464E-8130-5B42755133E3}" srcOrd="5" destOrd="0" presId="urn:microsoft.com/office/officeart/2005/8/layout/vList2"/>
    <dgm:cxn modelId="{7DCEBAAC-59AA-47C9-A40A-C87D342BDF9A}" type="presParOf" srcId="{3126F9C7-4529-433F-A146-C1B5D7CBC504}" destId="{CC5B6972-F164-493F-948E-E1B90028D15A}" srcOrd="6" destOrd="0" presId="urn:microsoft.com/office/officeart/2005/8/layout/vList2"/>
    <dgm:cxn modelId="{220472FF-2AA1-4FD6-A27E-829D18ACDA86}" type="presParOf" srcId="{3126F9C7-4529-433F-A146-C1B5D7CBC504}" destId="{CF505520-1368-4179-A0C9-7D1BB54B88E9}" srcOrd="7" destOrd="0" presId="urn:microsoft.com/office/officeart/2005/8/layout/vList2"/>
    <dgm:cxn modelId="{DFFBA088-A4DD-4E19-A81B-E68D962FFE56}" type="presParOf" srcId="{3126F9C7-4529-433F-A146-C1B5D7CBC504}" destId="{BE57CE31-5AB3-42F1-9B5B-958B7B8599CA}" srcOrd="8" destOrd="0" presId="urn:microsoft.com/office/officeart/2005/8/layout/vList2"/>
    <dgm:cxn modelId="{FBB0CCF8-9417-48C0-AD6C-8E17C0640243}" type="presParOf" srcId="{3126F9C7-4529-433F-A146-C1B5D7CBC504}" destId="{6D97A043-4A56-49A2-A1A3-A2D9C3F013F5}" srcOrd="9" destOrd="0" presId="urn:microsoft.com/office/officeart/2005/8/layout/vList2"/>
    <dgm:cxn modelId="{6AE58B36-BCC4-4F03-AE18-9C0C1F80E8A4}" type="presParOf" srcId="{3126F9C7-4529-433F-A146-C1B5D7CBC504}" destId="{5F2E818A-D1DD-4DE6-8980-AC8A2725196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75881-645D-41E1-9B50-A3EBBCEE564C}">
      <dsp:nvSpPr>
        <dsp:cNvPr id="0" name=""/>
        <dsp:cNvSpPr/>
      </dsp:nvSpPr>
      <dsp:spPr>
        <a:xfrm>
          <a:off x="0" y="33263"/>
          <a:ext cx="6263640" cy="12472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nb-NO" sz="5200" kern="1200"/>
            <a:t>Elevrådet</a:t>
          </a:r>
          <a:endParaRPr lang="en-US" sz="5200" kern="1200"/>
        </a:p>
      </dsp:txBody>
      <dsp:txXfrm>
        <a:off x="60884" y="94147"/>
        <a:ext cx="6141872" cy="1125452"/>
      </dsp:txXfrm>
    </dsp:sp>
    <dsp:sp modelId="{F50D1A41-EF90-4A57-A9D7-A1C3AD24B7FD}">
      <dsp:nvSpPr>
        <dsp:cNvPr id="0" name=""/>
        <dsp:cNvSpPr/>
      </dsp:nvSpPr>
      <dsp:spPr>
        <a:xfrm>
          <a:off x="0" y="1430243"/>
          <a:ext cx="6263640" cy="124722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nb-NO" sz="5200" kern="1200"/>
            <a:t>Personalmøte</a:t>
          </a:r>
          <a:endParaRPr lang="en-US" sz="5200" kern="1200"/>
        </a:p>
      </dsp:txBody>
      <dsp:txXfrm>
        <a:off x="60884" y="1491127"/>
        <a:ext cx="6141872" cy="1125452"/>
      </dsp:txXfrm>
    </dsp:sp>
    <dsp:sp modelId="{27E89C67-849D-4C45-8D3D-5D2BA986A12B}">
      <dsp:nvSpPr>
        <dsp:cNvPr id="0" name=""/>
        <dsp:cNvSpPr/>
      </dsp:nvSpPr>
      <dsp:spPr>
        <a:xfrm>
          <a:off x="0" y="2827223"/>
          <a:ext cx="6263640" cy="124722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nb-NO" sz="5200" kern="1200"/>
            <a:t>Klubbmøte</a:t>
          </a:r>
          <a:endParaRPr lang="en-US" sz="5200" kern="1200"/>
        </a:p>
      </dsp:txBody>
      <dsp:txXfrm>
        <a:off x="60884" y="2888107"/>
        <a:ext cx="6141872" cy="1125452"/>
      </dsp:txXfrm>
    </dsp:sp>
    <dsp:sp modelId="{E5BA5A76-9E20-4469-B318-29A67EB98AA3}">
      <dsp:nvSpPr>
        <dsp:cNvPr id="0" name=""/>
        <dsp:cNvSpPr/>
      </dsp:nvSpPr>
      <dsp:spPr>
        <a:xfrm>
          <a:off x="0" y="4224204"/>
          <a:ext cx="6263640" cy="12472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nb-NO" sz="5200" kern="1200"/>
            <a:t>Ledermøte  </a:t>
          </a:r>
          <a:endParaRPr lang="en-US" sz="5200" kern="1200"/>
        </a:p>
      </dsp:txBody>
      <dsp:txXfrm>
        <a:off x="60884" y="4285088"/>
        <a:ext cx="6141872" cy="1125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149C85-25DB-4257-BAF8-3EB4ED92DB2E}">
      <dsp:nvSpPr>
        <dsp:cNvPr id="0" name=""/>
        <dsp:cNvSpPr/>
      </dsp:nvSpPr>
      <dsp:spPr>
        <a:xfrm>
          <a:off x="0" y="61073"/>
          <a:ext cx="6263640" cy="8154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nb-NO" sz="3400" kern="1200"/>
            <a:t>Elever</a:t>
          </a:r>
          <a:endParaRPr lang="en-US" sz="3400" kern="1200"/>
        </a:p>
      </dsp:txBody>
      <dsp:txXfrm>
        <a:off x="39809" y="100882"/>
        <a:ext cx="6184022" cy="735872"/>
      </dsp:txXfrm>
    </dsp:sp>
    <dsp:sp modelId="{BF3EB129-52C6-4255-A6DB-72AC5E648CD3}">
      <dsp:nvSpPr>
        <dsp:cNvPr id="0" name=""/>
        <dsp:cNvSpPr/>
      </dsp:nvSpPr>
      <dsp:spPr>
        <a:xfrm>
          <a:off x="0" y="974483"/>
          <a:ext cx="6263640" cy="815490"/>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nb-NO" sz="3400" kern="1200"/>
            <a:t>Fagledere</a:t>
          </a:r>
          <a:endParaRPr lang="en-US" sz="3400" kern="1200"/>
        </a:p>
      </dsp:txBody>
      <dsp:txXfrm>
        <a:off x="39809" y="1014292"/>
        <a:ext cx="6184022" cy="735872"/>
      </dsp:txXfrm>
    </dsp:sp>
    <dsp:sp modelId="{A7ABEABD-BBFB-405A-B4D1-DCF684AE72AC}">
      <dsp:nvSpPr>
        <dsp:cNvPr id="0" name=""/>
        <dsp:cNvSpPr/>
      </dsp:nvSpPr>
      <dsp:spPr>
        <a:xfrm>
          <a:off x="0" y="1887893"/>
          <a:ext cx="6263640" cy="815490"/>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dirty="0" err="1"/>
            <a:t>Miljøarbeidere</a:t>
          </a:r>
          <a:endParaRPr lang="en-US" sz="3400" kern="1200" dirty="0"/>
        </a:p>
      </dsp:txBody>
      <dsp:txXfrm>
        <a:off x="39809" y="1927702"/>
        <a:ext cx="6184022" cy="735872"/>
      </dsp:txXfrm>
    </dsp:sp>
    <dsp:sp modelId="{CC5B6972-F164-493F-948E-E1B90028D15A}">
      <dsp:nvSpPr>
        <dsp:cNvPr id="0" name=""/>
        <dsp:cNvSpPr/>
      </dsp:nvSpPr>
      <dsp:spPr>
        <a:xfrm>
          <a:off x="0" y="2801303"/>
          <a:ext cx="6263640" cy="815490"/>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nb-NO" sz="3400" kern="1200"/>
            <a:t>Veiledere</a:t>
          </a:r>
          <a:endParaRPr lang="en-US" sz="3400" kern="1200"/>
        </a:p>
      </dsp:txBody>
      <dsp:txXfrm>
        <a:off x="39809" y="2841112"/>
        <a:ext cx="6184022" cy="735872"/>
      </dsp:txXfrm>
    </dsp:sp>
    <dsp:sp modelId="{BE57CE31-5AB3-42F1-9B5B-958B7B8599CA}">
      <dsp:nvSpPr>
        <dsp:cNvPr id="0" name=""/>
        <dsp:cNvSpPr/>
      </dsp:nvSpPr>
      <dsp:spPr>
        <a:xfrm>
          <a:off x="0" y="3714714"/>
          <a:ext cx="6263640" cy="815490"/>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nb-NO" sz="3400" kern="1200"/>
            <a:t>Tillitsvalgte</a:t>
          </a:r>
          <a:endParaRPr lang="en-US" sz="3400" kern="1200"/>
        </a:p>
      </dsp:txBody>
      <dsp:txXfrm>
        <a:off x="39809" y="3754523"/>
        <a:ext cx="6184022" cy="735872"/>
      </dsp:txXfrm>
    </dsp:sp>
    <dsp:sp modelId="{5F2E818A-D1DD-4DE6-8980-AC8A2725196C}">
      <dsp:nvSpPr>
        <dsp:cNvPr id="0" name=""/>
        <dsp:cNvSpPr/>
      </dsp:nvSpPr>
      <dsp:spPr>
        <a:xfrm>
          <a:off x="0" y="4628124"/>
          <a:ext cx="6263640" cy="81549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nb-NO" sz="3400" kern="1200"/>
            <a:t>Ledelsen</a:t>
          </a:r>
          <a:endParaRPr lang="en-US" sz="3400" kern="1200"/>
        </a:p>
      </dsp:txBody>
      <dsp:txXfrm>
        <a:off x="39809" y="4667933"/>
        <a:ext cx="6184022" cy="73587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A537CB3-6D65-43C9-88E0-C77263A251F3}"/>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57BF2B83-00C6-4E28-8774-7AA43879F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9016B2EC-81FB-4C1F-9ED4-59E4A4E66CC7}"/>
              </a:ext>
            </a:extLst>
          </p:cNvPr>
          <p:cNvSpPr>
            <a:spLocks noGrp="1"/>
          </p:cNvSpPr>
          <p:nvPr>
            <p:ph type="dt" sz="half" idx="10"/>
          </p:nvPr>
        </p:nvSpPr>
        <p:spPr/>
        <p:txBody>
          <a:bodyPr/>
          <a:lstStyle/>
          <a:p>
            <a:fld id="{70C526B9-FD90-445F-A01F-AD745D59AD71}" type="datetimeFigureOut">
              <a:rPr lang="nb-NO" smtClean="0"/>
              <a:t>10.01.2023</a:t>
            </a:fld>
            <a:endParaRPr lang="nb-NO"/>
          </a:p>
        </p:txBody>
      </p:sp>
      <p:sp>
        <p:nvSpPr>
          <p:cNvPr id="5" name="Plassholder for bunntekst 4">
            <a:extLst>
              <a:ext uri="{FF2B5EF4-FFF2-40B4-BE49-F238E27FC236}">
                <a16:creationId xmlns:a16="http://schemas.microsoft.com/office/drawing/2014/main" id="{D3D93FA8-EFFD-4D0C-BFD1-9B8BA0E1BD6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DE3008A-978D-4E79-A3EC-4C5BE494174D}"/>
              </a:ext>
            </a:extLst>
          </p:cNvPr>
          <p:cNvSpPr>
            <a:spLocks noGrp="1"/>
          </p:cNvSpPr>
          <p:nvPr>
            <p:ph type="sldNum" sz="quarter" idx="12"/>
          </p:nvPr>
        </p:nvSpPr>
        <p:spPr/>
        <p:txBody>
          <a:bodyPr/>
          <a:lstStyle/>
          <a:p>
            <a:fld id="{4DE1C2E4-BFE7-4681-9B2C-D66F3516DAB1}" type="slidenum">
              <a:rPr lang="nb-NO" smtClean="0"/>
              <a:t>‹#›</a:t>
            </a:fld>
            <a:endParaRPr lang="nb-NO"/>
          </a:p>
        </p:txBody>
      </p:sp>
    </p:spTree>
    <p:extLst>
      <p:ext uri="{BB962C8B-B14F-4D97-AF65-F5344CB8AC3E}">
        <p14:creationId xmlns:p14="http://schemas.microsoft.com/office/powerpoint/2010/main" val="1268549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D04CE1-AA21-44FB-8DE1-A1155CF0ED49}"/>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A22651DA-F291-4869-A76C-535727A82626}"/>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1C8B1F9-05B4-464F-AC03-DBEB6DA947D8}"/>
              </a:ext>
            </a:extLst>
          </p:cNvPr>
          <p:cNvSpPr>
            <a:spLocks noGrp="1"/>
          </p:cNvSpPr>
          <p:nvPr>
            <p:ph type="dt" sz="half" idx="10"/>
          </p:nvPr>
        </p:nvSpPr>
        <p:spPr/>
        <p:txBody>
          <a:bodyPr/>
          <a:lstStyle/>
          <a:p>
            <a:fld id="{70C526B9-FD90-445F-A01F-AD745D59AD71}" type="datetimeFigureOut">
              <a:rPr lang="nb-NO" smtClean="0"/>
              <a:t>10.01.2023</a:t>
            </a:fld>
            <a:endParaRPr lang="nb-NO"/>
          </a:p>
        </p:txBody>
      </p:sp>
      <p:sp>
        <p:nvSpPr>
          <p:cNvPr id="5" name="Plassholder for bunntekst 4">
            <a:extLst>
              <a:ext uri="{FF2B5EF4-FFF2-40B4-BE49-F238E27FC236}">
                <a16:creationId xmlns:a16="http://schemas.microsoft.com/office/drawing/2014/main" id="{1FB70AC3-B4FD-4988-80D1-07661281FDD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A79B724-277B-454D-B5CD-59DE285CE54B}"/>
              </a:ext>
            </a:extLst>
          </p:cNvPr>
          <p:cNvSpPr>
            <a:spLocks noGrp="1"/>
          </p:cNvSpPr>
          <p:nvPr>
            <p:ph type="sldNum" sz="quarter" idx="12"/>
          </p:nvPr>
        </p:nvSpPr>
        <p:spPr/>
        <p:txBody>
          <a:bodyPr/>
          <a:lstStyle/>
          <a:p>
            <a:fld id="{4DE1C2E4-BFE7-4681-9B2C-D66F3516DAB1}" type="slidenum">
              <a:rPr lang="nb-NO" smtClean="0"/>
              <a:t>‹#›</a:t>
            </a:fld>
            <a:endParaRPr lang="nb-NO"/>
          </a:p>
        </p:txBody>
      </p:sp>
    </p:spTree>
    <p:extLst>
      <p:ext uri="{BB962C8B-B14F-4D97-AF65-F5344CB8AC3E}">
        <p14:creationId xmlns:p14="http://schemas.microsoft.com/office/powerpoint/2010/main" val="3749028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DE387E79-1D73-45FE-BCC8-F4F06901E08D}"/>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07C58060-F6A5-4569-8B97-8D18A1E02C25}"/>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75B99C1-0F7D-4B81-8F89-8AD01270548B}"/>
              </a:ext>
            </a:extLst>
          </p:cNvPr>
          <p:cNvSpPr>
            <a:spLocks noGrp="1"/>
          </p:cNvSpPr>
          <p:nvPr>
            <p:ph type="dt" sz="half" idx="10"/>
          </p:nvPr>
        </p:nvSpPr>
        <p:spPr/>
        <p:txBody>
          <a:bodyPr/>
          <a:lstStyle/>
          <a:p>
            <a:fld id="{70C526B9-FD90-445F-A01F-AD745D59AD71}" type="datetimeFigureOut">
              <a:rPr lang="nb-NO" smtClean="0"/>
              <a:t>10.01.2023</a:t>
            </a:fld>
            <a:endParaRPr lang="nb-NO"/>
          </a:p>
        </p:txBody>
      </p:sp>
      <p:sp>
        <p:nvSpPr>
          <p:cNvPr id="5" name="Plassholder for bunntekst 4">
            <a:extLst>
              <a:ext uri="{FF2B5EF4-FFF2-40B4-BE49-F238E27FC236}">
                <a16:creationId xmlns:a16="http://schemas.microsoft.com/office/drawing/2014/main" id="{A6DC44B7-4114-4DDE-818D-32E8B19A6A3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7A80001B-9CDA-47B2-B1D3-9783014421C6}"/>
              </a:ext>
            </a:extLst>
          </p:cNvPr>
          <p:cNvSpPr>
            <a:spLocks noGrp="1"/>
          </p:cNvSpPr>
          <p:nvPr>
            <p:ph type="sldNum" sz="quarter" idx="12"/>
          </p:nvPr>
        </p:nvSpPr>
        <p:spPr/>
        <p:txBody>
          <a:bodyPr/>
          <a:lstStyle/>
          <a:p>
            <a:fld id="{4DE1C2E4-BFE7-4681-9B2C-D66F3516DAB1}" type="slidenum">
              <a:rPr lang="nb-NO" smtClean="0"/>
              <a:t>‹#›</a:t>
            </a:fld>
            <a:endParaRPr lang="nb-NO"/>
          </a:p>
        </p:txBody>
      </p:sp>
    </p:spTree>
    <p:extLst>
      <p:ext uri="{BB962C8B-B14F-4D97-AF65-F5344CB8AC3E}">
        <p14:creationId xmlns:p14="http://schemas.microsoft.com/office/powerpoint/2010/main" val="1366669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99AC64-DEA8-475E-AC6B-E47CBA6F2C3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557B90C-BBE0-462B-8365-8A8F66DB6429}"/>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10B45C9-D0EB-4415-B037-1B7122053976}"/>
              </a:ext>
            </a:extLst>
          </p:cNvPr>
          <p:cNvSpPr>
            <a:spLocks noGrp="1"/>
          </p:cNvSpPr>
          <p:nvPr>
            <p:ph type="dt" sz="half" idx="10"/>
          </p:nvPr>
        </p:nvSpPr>
        <p:spPr/>
        <p:txBody>
          <a:bodyPr/>
          <a:lstStyle/>
          <a:p>
            <a:fld id="{70C526B9-FD90-445F-A01F-AD745D59AD71}" type="datetimeFigureOut">
              <a:rPr lang="nb-NO" smtClean="0"/>
              <a:t>10.01.2023</a:t>
            </a:fld>
            <a:endParaRPr lang="nb-NO"/>
          </a:p>
        </p:txBody>
      </p:sp>
      <p:sp>
        <p:nvSpPr>
          <p:cNvPr id="5" name="Plassholder for bunntekst 4">
            <a:extLst>
              <a:ext uri="{FF2B5EF4-FFF2-40B4-BE49-F238E27FC236}">
                <a16:creationId xmlns:a16="http://schemas.microsoft.com/office/drawing/2014/main" id="{D0A9C7A0-7D75-48EE-8F67-4A188665150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33B8E5C-C7F8-4520-97D3-A2EC9147831B}"/>
              </a:ext>
            </a:extLst>
          </p:cNvPr>
          <p:cNvSpPr>
            <a:spLocks noGrp="1"/>
          </p:cNvSpPr>
          <p:nvPr>
            <p:ph type="sldNum" sz="quarter" idx="12"/>
          </p:nvPr>
        </p:nvSpPr>
        <p:spPr/>
        <p:txBody>
          <a:bodyPr/>
          <a:lstStyle/>
          <a:p>
            <a:fld id="{4DE1C2E4-BFE7-4681-9B2C-D66F3516DAB1}" type="slidenum">
              <a:rPr lang="nb-NO" smtClean="0"/>
              <a:t>‹#›</a:t>
            </a:fld>
            <a:endParaRPr lang="nb-NO"/>
          </a:p>
        </p:txBody>
      </p:sp>
    </p:spTree>
    <p:extLst>
      <p:ext uri="{BB962C8B-B14F-4D97-AF65-F5344CB8AC3E}">
        <p14:creationId xmlns:p14="http://schemas.microsoft.com/office/powerpoint/2010/main" val="2495044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8D8EA74-882D-4213-BAB5-0E13C06B837E}"/>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95482E48-3FDD-4D61-A1A9-183DCDE7E2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11E8F828-165D-4BFD-98CD-761C8EAE2395}"/>
              </a:ext>
            </a:extLst>
          </p:cNvPr>
          <p:cNvSpPr>
            <a:spLocks noGrp="1"/>
          </p:cNvSpPr>
          <p:nvPr>
            <p:ph type="dt" sz="half" idx="10"/>
          </p:nvPr>
        </p:nvSpPr>
        <p:spPr/>
        <p:txBody>
          <a:bodyPr/>
          <a:lstStyle/>
          <a:p>
            <a:fld id="{70C526B9-FD90-445F-A01F-AD745D59AD71}" type="datetimeFigureOut">
              <a:rPr lang="nb-NO" smtClean="0"/>
              <a:t>10.01.2023</a:t>
            </a:fld>
            <a:endParaRPr lang="nb-NO"/>
          </a:p>
        </p:txBody>
      </p:sp>
      <p:sp>
        <p:nvSpPr>
          <p:cNvPr id="5" name="Plassholder for bunntekst 4">
            <a:extLst>
              <a:ext uri="{FF2B5EF4-FFF2-40B4-BE49-F238E27FC236}">
                <a16:creationId xmlns:a16="http://schemas.microsoft.com/office/drawing/2014/main" id="{7701AD58-ACFD-4498-A1BC-B49C8D18862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CF8493B-C082-4A48-9C51-AC0F17E77578}"/>
              </a:ext>
            </a:extLst>
          </p:cNvPr>
          <p:cNvSpPr>
            <a:spLocks noGrp="1"/>
          </p:cNvSpPr>
          <p:nvPr>
            <p:ph type="sldNum" sz="quarter" idx="12"/>
          </p:nvPr>
        </p:nvSpPr>
        <p:spPr/>
        <p:txBody>
          <a:bodyPr/>
          <a:lstStyle/>
          <a:p>
            <a:fld id="{4DE1C2E4-BFE7-4681-9B2C-D66F3516DAB1}" type="slidenum">
              <a:rPr lang="nb-NO" smtClean="0"/>
              <a:t>‹#›</a:t>
            </a:fld>
            <a:endParaRPr lang="nb-NO"/>
          </a:p>
        </p:txBody>
      </p:sp>
    </p:spTree>
    <p:extLst>
      <p:ext uri="{BB962C8B-B14F-4D97-AF65-F5344CB8AC3E}">
        <p14:creationId xmlns:p14="http://schemas.microsoft.com/office/powerpoint/2010/main" val="2314825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27DA475-1D35-476E-8F0A-4BC7B43228E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3EC1286-17B2-4B4B-8512-A593DB4E0D5B}"/>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E78617B4-B503-419D-AAEA-F05EDBB3CA70}"/>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213FECB5-469D-407C-B062-B16C475BA3BD}"/>
              </a:ext>
            </a:extLst>
          </p:cNvPr>
          <p:cNvSpPr>
            <a:spLocks noGrp="1"/>
          </p:cNvSpPr>
          <p:nvPr>
            <p:ph type="dt" sz="half" idx="10"/>
          </p:nvPr>
        </p:nvSpPr>
        <p:spPr/>
        <p:txBody>
          <a:bodyPr/>
          <a:lstStyle/>
          <a:p>
            <a:fld id="{70C526B9-FD90-445F-A01F-AD745D59AD71}" type="datetimeFigureOut">
              <a:rPr lang="nb-NO" smtClean="0"/>
              <a:t>10.01.2023</a:t>
            </a:fld>
            <a:endParaRPr lang="nb-NO"/>
          </a:p>
        </p:txBody>
      </p:sp>
      <p:sp>
        <p:nvSpPr>
          <p:cNvPr id="6" name="Plassholder for bunntekst 5">
            <a:extLst>
              <a:ext uri="{FF2B5EF4-FFF2-40B4-BE49-F238E27FC236}">
                <a16:creationId xmlns:a16="http://schemas.microsoft.com/office/drawing/2014/main" id="{715848D9-34FD-4B21-8DF4-F405DF0ADD8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7AB677D-E87D-4757-A2DB-B4C1C252E62B}"/>
              </a:ext>
            </a:extLst>
          </p:cNvPr>
          <p:cNvSpPr>
            <a:spLocks noGrp="1"/>
          </p:cNvSpPr>
          <p:nvPr>
            <p:ph type="sldNum" sz="quarter" idx="12"/>
          </p:nvPr>
        </p:nvSpPr>
        <p:spPr/>
        <p:txBody>
          <a:bodyPr/>
          <a:lstStyle/>
          <a:p>
            <a:fld id="{4DE1C2E4-BFE7-4681-9B2C-D66F3516DAB1}" type="slidenum">
              <a:rPr lang="nb-NO" smtClean="0"/>
              <a:t>‹#›</a:t>
            </a:fld>
            <a:endParaRPr lang="nb-NO"/>
          </a:p>
        </p:txBody>
      </p:sp>
    </p:spTree>
    <p:extLst>
      <p:ext uri="{BB962C8B-B14F-4D97-AF65-F5344CB8AC3E}">
        <p14:creationId xmlns:p14="http://schemas.microsoft.com/office/powerpoint/2010/main" val="1295582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6F7702-A1EC-43AA-A967-3FE889E74277}"/>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A5689E28-EF86-45D4-BBEE-9065B9A778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61D61ACD-B871-446E-A5F6-098C5EFA427A}"/>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7D10E718-BEEA-473C-BBF0-58806268AE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DFCEBD6A-5C12-4A15-A97F-7778A84E0441}"/>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628CF4D6-EE9B-4349-B081-2F4C192A4561}"/>
              </a:ext>
            </a:extLst>
          </p:cNvPr>
          <p:cNvSpPr>
            <a:spLocks noGrp="1"/>
          </p:cNvSpPr>
          <p:nvPr>
            <p:ph type="dt" sz="half" idx="10"/>
          </p:nvPr>
        </p:nvSpPr>
        <p:spPr/>
        <p:txBody>
          <a:bodyPr/>
          <a:lstStyle/>
          <a:p>
            <a:fld id="{70C526B9-FD90-445F-A01F-AD745D59AD71}" type="datetimeFigureOut">
              <a:rPr lang="nb-NO" smtClean="0"/>
              <a:t>10.01.2023</a:t>
            </a:fld>
            <a:endParaRPr lang="nb-NO"/>
          </a:p>
        </p:txBody>
      </p:sp>
      <p:sp>
        <p:nvSpPr>
          <p:cNvPr id="8" name="Plassholder for bunntekst 7">
            <a:extLst>
              <a:ext uri="{FF2B5EF4-FFF2-40B4-BE49-F238E27FC236}">
                <a16:creationId xmlns:a16="http://schemas.microsoft.com/office/drawing/2014/main" id="{4BD85220-A66D-4654-9A02-CEA38B6531F2}"/>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DC461A8D-432D-4AF9-8918-C9AF1AF50175}"/>
              </a:ext>
            </a:extLst>
          </p:cNvPr>
          <p:cNvSpPr>
            <a:spLocks noGrp="1"/>
          </p:cNvSpPr>
          <p:nvPr>
            <p:ph type="sldNum" sz="quarter" idx="12"/>
          </p:nvPr>
        </p:nvSpPr>
        <p:spPr/>
        <p:txBody>
          <a:bodyPr/>
          <a:lstStyle/>
          <a:p>
            <a:fld id="{4DE1C2E4-BFE7-4681-9B2C-D66F3516DAB1}" type="slidenum">
              <a:rPr lang="nb-NO" smtClean="0"/>
              <a:t>‹#›</a:t>
            </a:fld>
            <a:endParaRPr lang="nb-NO"/>
          </a:p>
        </p:txBody>
      </p:sp>
    </p:spTree>
    <p:extLst>
      <p:ext uri="{BB962C8B-B14F-4D97-AF65-F5344CB8AC3E}">
        <p14:creationId xmlns:p14="http://schemas.microsoft.com/office/powerpoint/2010/main" val="1942373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C4BAB45-6B36-4F42-B3AE-F237C2BFF812}"/>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358AFB6C-9B40-4816-AAF3-6B7F78CF92D7}"/>
              </a:ext>
            </a:extLst>
          </p:cNvPr>
          <p:cNvSpPr>
            <a:spLocks noGrp="1"/>
          </p:cNvSpPr>
          <p:nvPr>
            <p:ph type="dt" sz="half" idx="10"/>
          </p:nvPr>
        </p:nvSpPr>
        <p:spPr/>
        <p:txBody>
          <a:bodyPr/>
          <a:lstStyle/>
          <a:p>
            <a:fld id="{70C526B9-FD90-445F-A01F-AD745D59AD71}" type="datetimeFigureOut">
              <a:rPr lang="nb-NO" smtClean="0"/>
              <a:t>10.01.2023</a:t>
            </a:fld>
            <a:endParaRPr lang="nb-NO"/>
          </a:p>
        </p:txBody>
      </p:sp>
      <p:sp>
        <p:nvSpPr>
          <p:cNvPr id="4" name="Plassholder for bunntekst 3">
            <a:extLst>
              <a:ext uri="{FF2B5EF4-FFF2-40B4-BE49-F238E27FC236}">
                <a16:creationId xmlns:a16="http://schemas.microsoft.com/office/drawing/2014/main" id="{218C3C50-CAE4-4C23-AF4F-46E193912ADA}"/>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1DE65187-5943-4191-B9FC-7FDBE76406F0}"/>
              </a:ext>
            </a:extLst>
          </p:cNvPr>
          <p:cNvSpPr>
            <a:spLocks noGrp="1"/>
          </p:cNvSpPr>
          <p:nvPr>
            <p:ph type="sldNum" sz="quarter" idx="12"/>
          </p:nvPr>
        </p:nvSpPr>
        <p:spPr/>
        <p:txBody>
          <a:bodyPr/>
          <a:lstStyle/>
          <a:p>
            <a:fld id="{4DE1C2E4-BFE7-4681-9B2C-D66F3516DAB1}" type="slidenum">
              <a:rPr lang="nb-NO" smtClean="0"/>
              <a:t>‹#›</a:t>
            </a:fld>
            <a:endParaRPr lang="nb-NO"/>
          </a:p>
        </p:txBody>
      </p:sp>
    </p:spTree>
    <p:extLst>
      <p:ext uri="{BB962C8B-B14F-4D97-AF65-F5344CB8AC3E}">
        <p14:creationId xmlns:p14="http://schemas.microsoft.com/office/powerpoint/2010/main" val="4088977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27F0DEB6-D6E4-4A98-B5CB-8DC4493DD1E0}"/>
              </a:ext>
            </a:extLst>
          </p:cNvPr>
          <p:cNvSpPr>
            <a:spLocks noGrp="1"/>
          </p:cNvSpPr>
          <p:nvPr>
            <p:ph type="dt" sz="half" idx="10"/>
          </p:nvPr>
        </p:nvSpPr>
        <p:spPr/>
        <p:txBody>
          <a:bodyPr/>
          <a:lstStyle/>
          <a:p>
            <a:fld id="{70C526B9-FD90-445F-A01F-AD745D59AD71}" type="datetimeFigureOut">
              <a:rPr lang="nb-NO" smtClean="0"/>
              <a:t>10.01.2023</a:t>
            </a:fld>
            <a:endParaRPr lang="nb-NO"/>
          </a:p>
        </p:txBody>
      </p:sp>
      <p:sp>
        <p:nvSpPr>
          <p:cNvPr id="3" name="Plassholder for bunntekst 2">
            <a:extLst>
              <a:ext uri="{FF2B5EF4-FFF2-40B4-BE49-F238E27FC236}">
                <a16:creationId xmlns:a16="http://schemas.microsoft.com/office/drawing/2014/main" id="{4C582395-9CD4-4CF1-A043-BBDC3A2CC75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59FDCF0F-8E03-4C8E-B1A2-6677CADCA664}"/>
              </a:ext>
            </a:extLst>
          </p:cNvPr>
          <p:cNvSpPr>
            <a:spLocks noGrp="1"/>
          </p:cNvSpPr>
          <p:nvPr>
            <p:ph type="sldNum" sz="quarter" idx="12"/>
          </p:nvPr>
        </p:nvSpPr>
        <p:spPr/>
        <p:txBody>
          <a:bodyPr/>
          <a:lstStyle/>
          <a:p>
            <a:fld id="{4DE1C2E4-BFE7-4681-9B2C-D66F3516DAB1}" type="slidenum">
              <a:rPr lang="nb-NO" smtClean="0"/>
              <a:t>‹#›</a:t>
            </a:fld>
            <a:endParaRPr lang="nb-NO"/>
          </a:p>
        </p:txBody>
      </p:sp>
    </p:spTree>
    <p:extLst>
      <p:ext uri="{BB962C8B-B14F-4D97-AF65-F5344CB8AC3E}">
        <p14:creationId xmlns:p14="http://schemas.microsoft.com/office/powerpoint/2010/main" val="374069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634D00-1582-4D36-9926-F700AA6A60D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C501AEC3-7145-42F1-850D-DC4BA8F6E0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42756720-2DFE-45AC-A94A-1EF56AD40B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F5B69FE-47AC-43DD-AD79-9946E562DC1E}"/>
              </a:ext>
            </a:extLst>
          </p:cNvPr>
          <p:cNvSpPr>
            <a:spLocks noGrp="1"/>
          </p:cNvSpPr>
          <p:nvPr>
            <p:ph type="dt" sz="half" idx="10"/>
          </p:nvPr>
        </p:nvSpPr>
        <p:spPr/>
        <p:txBody>
          <a:bodyPr/>
          <a:lstStyle/>
          <a:p>
            <a:fld id="{70C526B9-FD90-445F-A01F-AD745D59AD71}" type="datetimeFigureOut">
              <a:rPr lang="nb-NO" smtClean="0"/>
              <a:t>10.01.2023</a:t>
            </a:fld>
            <a:endParaRPr lang="nb-NO"/>
          </a:p>
        </p:txBody>
      </p:sp>
      <p:sp>
        <p:nvSpPr>
          <p:cNvPr id="6" name="Plassholder for bunntekst 5">
            <a:extLst>
              <a:ext uri="{FF2B5EF4-FFF2-40B4-BE49-F238E27FC236}">
                <a16:creationId xmlns:a16="http://schemas.microsoft.com/office/drawing/2014/main" id="{BD98F3C4-8F36-47EB-A516-DCA2325F819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632156DB-7489-45E2-B2EF-EF5A8F45F8B8}"/>
              </a:ext>
            </a:extLst>
          </p:cNvPr>
          <p:cNvSpPr>
            <a:spLocks noGrp="1"/>
          </p:cNvSpPr>
          <p:nvPr>
            <p:ph type="sldNum" sz="quarter" idx="12"/>
          </p:nvPr>
        </p:nvSpPr>
        <p:spPr/>
        <p:txBody>
          <a:bodyPr/>
          <a:lstStyle/>
          <a:p>
            <a:fld id="{4DE1C2E4-BFE7-4681-9B2C-D66F3516DAB1}" type="slidenum">
              <a:rPr lang="nb-NO" smtClean="0"/>
              <a:t>‹#›</a:t>
            </a:fld>
            <a:endParaRPr lang="nb-NO"/>
          </a:p>
        </p:txBody>
      </p:sp>
    </p:spTree>
    <p:extLst>
      <p:ext uri="{BB962C8B-B14F-4D97-AF65-F5344CB8AC3E}">
        <p14:creationId xmlns:p14="http://schemas.microsoft.com/office/powerpoint/2010/main" val="2594535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0C025D0-6516-4543-9AB3-F90B0B37C60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F795CDA8-8A7C-4351-8B9C-516AB2EBB5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D0524D18-E761-42F2-A015-9303B1529B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6F77C231-66C3-4F42-975B-A08A51F6C79C}"/>
              </a:ext>
            </a:extLst>
          </p:cNvPr>
          <p:cNvSpPr>
            <a:spLocks noGrp="1"/>
          </p:cNvSpPr>
          <p:nvPr>
            <p:ph type="dt" sz="half" idx="10"/>
          </p:nvPr>
        </p:nvSpPr>
        <p:spPr/>
        <p:txBody>
          <a:bodyPr/>
          <a:lstStyle/>
          <a:p>
            <a:fld id="{70C526B9-FD90-445F-A01F-AD745D59AD71}" type="datetimeFigureOut">
              <a:rPr lang="nb-NO" smtClean="0"/>
              <a:t>10.01.2023</a:t>
            </a:fld>
            <a:endParaRPr lang="nb-NO"/>
          </a:p>
        </p:txBody>
      </p:sp>
      <p:sp>
        <p:nvSpPr>
          <p:cNvPr id="6" name="Plassholder for bunntekst 5">
            <a:extLst>
              <a:ext uri="{FF2B5EF4-FFF2-40B4-BE49-F238E27FC236}">
                <a16:creationId xmlns:a16="http://schemas.microsoft.com/office/drawing/2014/main" id="{ED0256F3-2742-4A07-B6F7-4F8378A72CD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2C875E98-6351-4573-AECD-16552686843C}"/>
              </a:ext>
            </a:extLst>
          </p:cNvPr>
          <p:cNvSpPr>
            <a:spLocks noGrp="1"/>
          </p:cNvSpPr>
          <p:nvPr>
            <p:ph type="sldNum" sz="quarter" idx="12"/>
          </p:nvPr>
        </p:nvSpPr>
        <p:spPr/>
        <p:txBody>
          <a:bodyPr/>
          <a:lstStyle/>
          <a:p>
            <a:fld id="{4DE1C2E4-BFE7-4681-9B2C-D66F3516DAB1}" type="slidenum">
              <a:rPr lang="nb-NO" smtClean="0"/>
              <a:t>‹#›</a:t>
            </a:fld>
            <a:endParaRPr lang="nb-NO"/>
          </a:p>
        </p:txBody>
      </p:sp>
    </p:spTree>
    <p:extLst>
      <p:ext uri="{BB962C8B-B14F-4D97-AF65-F5344CB8AC3E}">
        <p14:creationId xmlns:p14="http://schemas.microsoft.com/office/powerpoint/2010/main" val="1324375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EDFC8B1F-047B-46FF-9E66-3559A6B616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8672675F-14E9-4539-8B90-71EEE8A936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D9550E6-B7DE-4B10-A7D0-E5679CF65B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C526B9-FD90-445F-A01F-AD745D59AD71}" type="datetimeFigureOut">
              <a:rPr lang="nb-NO" smtClean="0"/>
              <a:t>10.01.2023</a:t>
            </a:fld>
            <a:endParaRPr lang="nb-NO"/>
          </a:p>
        </p:txBody>
      </p:sp>
      <p:sp>
        <p:nvSpPr>
          <p:cNvPr id="5" name="Plassholder for bunntekst 4">
            <a:extLst>
              <a:ext uri="{FF2B5EF4-FFF2-40B4-BE49-F238E27FC236}">
                <a16:creationId xmlns:a16="http://schemas.microsoft.com/office/drawing/2014/main" id="{57AED4AB-93E2-4079-8A45-CD41254CB6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EC1666E3-9620-449D-815F-73F64124BB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1C2E4-BFE7-4681-9B2C-D66F3516DAB1}" type="slidenum">
              <a:rPr lang="nb-NO" smtClean="0"/>
              <a:t>‹#›</a:t>
            </a:fld>
            <a:endParaRPr lang="nb-NO"/>
          </a:p>
        </p:txBody>
      </p:sp>
    </p:spTree>
    <p:extLst>
      <p:ext uri="{BB962C8B-B14F-4D97-AF65-F5344CB8AC3E}">
        <p14:creationId xmlns:p14="http://schemas.microsoft.com/office/powerpoint/2010/main" val="1441231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5B339F4-93B9-4E04-9721-143AD6782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0"/>
            <a:ext cx="7147352" cy="5777808"/>
            <a:chOff x="329184" y="1"/>
            <a:chExt cx="524256" cy="5777808"/>
          </a:xfrm>
        </p:grpSpPr>
        <p:cxnSp>
          <p:nvCxnSpPr>
            <p:cNvPr id="25" name="Straight Connector 2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Rectangle 27">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tel 4">
            <a:extLst>
              <a:ext uri="{FF2B5EF4-FFF2-40B4-BE49-F238E27FC236}">
                <a16:creationId xmlns:a16="http://schemas.microsoft.com/office/drawing/2014/main" id="{D8574782-6674-453F-A892-AAA4B9F5D9AA}"/>
              </a:ext>
            </a:extLst>
          </p:cNvPr>
          <p:cNvSpPr>
            <a:spLocks noGrp="1"/>
          </p:cNvSpPr>
          <p:nvPr>
            <p:ph type="title"/>
          </p:nvPr>
        </p:nvSpPr>
        <p:spPr>
          <a:xfrm>
            <a:off x="1524000" y="1231961"/>
            <a:ext cx="9144000" cy="2387600"/>
          </a:xfrm>
        </p:spPr>
        <p:txBody>
          <a:bodyPr vert="horz" lIns="91440" tIns="45720" rIns="91440" bIns="45720" rtlCol="0" anchor="b">
            <a:normAutofit/>
          </a:bodyPr>
          <a:lstStyle/>
          <a:p>
            <a:pPr algn="ctr"/>
            <a:r>
              <a:rPr lang="en-US" altLang="nb-NO" kern="1200">
                <a:solidFill>
                  <a:schemeClr val="tx1"/>
                </a:solidFill>
                <a:latin typeface="+mj-lt"/>
                <a:ea typeface="+mj-ea"/>
                <a:cs typeface="+mj-cs"/>
              </a:rPr>
              <a:t>Strategisk plan 2023</a:t>
            </a:r>
            <a:endParaRPr lang="en-US" kern="1200">
              <a:solidFill>
                <a:schemeClr val="tx1"/>
              </a:solidFill>
              <a:latin typeface="+mj-lt"/>
              <a:ea typeface="+mj-ea"/>
              <a:cs typeface="+mj-cs"/>
            </a:endParaRPr>
          </a:p>
        </p:txBody>
      </p:sp>
      <p:sp>
        <p:nvSpPr>
          <p:cNvPr id="6" name="Plassholder for tekst 5">
            <a:extLst>
              <a:ext uri="{FF2B5EF4-FFF2-40B4-BE49-F238E27FC236}">
                <a16:creationId xmlns:a16="http://schemas.microsoft.com/office/drawing/2014/main" id="{5C4848FD-655D-86F8-314C-A0F50BF01FDB}"/>
              </a:ext>
            </a:extLst>
          </p:cNvPr>
          <p:cNvSpPr>
            <a:spLocks noGrp="1"/>
          </p:cNvSpPr>
          <p:nvPr>
            <p:ph type="body" idx="1"/>
          </p:nvPr>
        </p:nvSpPr>
        <p:spPr>
          <a:xfrm>
            <a:off x="1524000" y="3803712"/>
            <a:ext cx="9144000" cy="1563686"/>
          </a:xfrm>
        </p:spPr>
        <p:txBody>
          <a:bodyPr vert="horz" lIns="91440" tIns="45720" rIns="91440" bIns="45720" rtlCol="0">
            <a:normAutofit/>
          </a:bodyPr>
          <a:lstStyle/>
          <a:p>
            <a:pPr algn="ctr"/>
            <a:r>
              <a:rPr lang="en-US" altLang="nb-NO" kern="1200">
                <a:solidFill>
                  <a:schemeClr val="tx1"/>
                </a:solidFill>
                <a:latin typeface="+mn-lt"/>
                <a:ea typeface="+mn-ea"/>
                <a:cs typeface="+mn-cs"/>
              </a:rPr>
              <a:t>Driftsstyremøte 10. januar</a:t>
            </a:r>
          </a:p>
          <a:p>
            <a:pPr algn="ctr"/>
            <a:endParaRPr lang="en-US" kern="1200">
              <a:solidFill>
                <a:schemeClr val="tx1"/>
              </a:solidFill>
              <a:latin typeface="+mn-lt"/>
              <a:ea typeface="+mn-ea"/>
              <a:cs typeface="+mn-cs"/>
            </a:endParaRPr>
          </a:p>
        </p:txBody>
      </p:sp>
    </p:spTree>
    <p:extLst>
      <p:ext uri="{BB962C8B-B14F-4D97-AF65-F5344CB8AC3E}">
        <p14:creationId xmlns:p14="http://schemas.microsoft.com/office/powerpoint/2010/main" val="1894614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28">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30">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60" name="Rectangle 31">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32">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62" name="Rectangle 34">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3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0ACA94E9-A53E-455E-9238-D80D3096061F}"/>
              </a:ext>
            </a:extLst>
          </p:cNvPr>
          <p:cNvSpPr>
            <a:spLocks noGrp="1"/>
          </p:cNvSpPr>
          <p:nvPr>
            <p:ph type="title"/>
          </p:nvPr>
        </p:nvSpPr>
        <p:spPr>
          <a:xfrm>
            <a:off x="1153618" y="1239927"/>
            <a:ext cx="4008586" cy="4680583"/>
          </a:xfrm>
        </p:spPr>
        <p:txBody>
          <a:bodyPr anchor="ctr">
            <a:normAutofit/>
          </a:bodyPr>
          <a:lstStyle/>
          <a:p>
            <a:r>
              <a:rPr lang="nb-NO" sz="5200" b="1">
                <a:effectLst/>
                <a:latin typeface="Oslo Sans"/>
                <a:ea typeface="Times New Roman" panose="02020603050405020304" pitchFamily="18" charset="0"/>
                <a:cs typeface="Times New Roman" panose="02020603050405020304" pitchFamily="18" charset="0"/>
              </a:rPr>
              <a:t>Prioriterte tiltak for skoleutvikling i 2023</a:t>
            </a:r>
            <a:br>
              <a:rPr lang="nb-NO" sz="5200" b="1">
                <a:effectLst/>
                <a:latin typeface="Oslo Sans"/>
                <a:ea typeface="Times New Roman" panose="02020603050405020304" pitchFamily="18" charset="0"/>
                <a:cs typeface="Times New Roman" panose="02020603050405020304" pitchFamily="18" charset="0"/>
              </a:rPr>
            </a:br>
            <a:endParaRPr lang="nb-NO" sz="5200"/>
          </a:p>
        </p:txBody>
      </p:sp>
      <p:sp>
        <p:nvSpPr>
          <p:cNvPr id="64" name="Plassholder for innhold 2">
            <a:extLst>
              <a:ext uri="{FF2B5EF4-FFF2-40B4-BE49-F238E27FC236}">
                <a16:creationId xmlns:a16="http://schemas.microsoft.com/office/drawing/2014/main" id="{E7E560D6-6D94-4D83-A481-6215D189AD85}"/>
              </a:ext>
            </a:extLst>
          </p:cNvPr>
          <p:cNvSpPr>
            <a:spLocks noGrp="1"/>
          </p:cNvSpPr>
          <p:nvPr>
            <p:ph idx="1"/>
          </p:nvPr>
        </p:nvSpPr>
        <p:spPr>
          <a:xfrm>
            <a:off x="6291923" y="1239927"/>
            <a:ext cx="4971824" cy="4680583"/>
          </a:xfrm>
        </p:spPr>
        <p:txBody>
          <a:bodyPr anchor="ctr">
            <a:normAutofit/>
          </a:bodyPr>
          <a:lstStyle/>
          <a:p>
            <a:r>
              <a:rPr lang="nb-NO" sz="2000">
                <a:effectLst/>
                <a:latin typeface="Oslo Sans Office" panose="02000000000000000000" pitchFamily="2" charset="0"/>
                <a:ea typeface="Times New Roman" panose="02020603050405020304" pitchFamily="18" charset="0"/>
                <a:cs typeface="Times New Roman" panose="02020603050405020304" pitchFamily="18" charset="0"/>
              </a:rPr>
              <a:t>Vurdering som gir læring</a:t>
            </a:r>
            <a:endParaRPr lang="nb-NO" sz="2000">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buNone/>
            </a:pPr>
            <a:endParaRPr lang="nb-NO" sz="2000">
              <a:effectLst/>
              <a:latin typeface="Calibri Light" panose="020F0302020204030204" pitchFamily="34" charset="0"/>
              <a:ea typeface="Times New Roman" panose="02020603050405020304" pitchFamily="18" charset="0"/>
              <a:cs typeface="Times New Roman" panose="02020603050405020304" pitchFamily="18" charset="0"/>
            </a:endParaRPr>
          </a:p>
          <a:p>
            <a:r>
              <a:rPr lang="nb-NO" sz="2000">
                <a:effectLst/>
                <a:latin typeface="Oslo Sans Office" panose="02000000000000000000" pitchFamily="2" charset="0"/>
                <a:ea typeface="Times New Roman" panose="02020603050405020304" pitchFamily="18" charset="0"/>
                <a:cs typeface="Calibri Light" panose="020F0302020204030204" pitchFamily="34" charset="0"/>
              </a:rPr>
              <a:t>Et trygt og varmt skolefellesskap – i og utenfor klasserommet</a:t>
            </a:r>
          </a:p>
          <a:p>
            <a:pPr marL="0" indent="0">
              <a:buNone/>
            </a:pPr>
            <a:endParaRPr lang="nb-NO" sz="2000">
              <a:effectLst/>
              <a:latin typeface="Calibri Light" panose="020F0302020204030204" pitchFamily="34" charset="0"/>
              <a:ea typeface="Times New Roman" panose="02020603050405020304" pitchFamily="18" charset="0"/>
              <a:cs typeface="Times New Roman" panose="02020603050405020304" pitchFamily="18" charset="0"/>
            </a:endParaRPr>
          </a:p>
          <a:p>
            <a:r>
              <a:rPr lang="nb-NO" sz="2000">
                <a:effectLst/>
                <a:latin typeface="Oslo Sans Office" panose="02000000000000000000" pitchFamily="2" charset="0"/>
                <a:ea typeface="Times New Roman" panose="02020603050405020304" pitchFamily="18" charset="0"/>
                <a:cs typeface="Times New Roman" panose="02020603050405020304" pitchFamily="18" charset="0"/>
              </a:rPr>
              <a:t>Entreprenørskap og internasjonalisering</a:t>
            </a:r>
            <a:endParaRPr lang="nb-NO" sz="2000">
              <a:effectLst/>
              <a:latin typeface="Calibri Light" panose="020F0302020204030204" pitchFamily="34" charset="0"/>
              <a:ea typeface="Times New Roman" panose="02020603050405020304" pitchFamily="18" charset="0"/>
              <a:cs typeface="Times New Roman" panose="02020603050405020304" pitchFamily="18" charset="0"/>
            </a:endParaRPr>
          </a:p>
          <a:p>
            <a:endParaRPr lang="nb-NO" sz="2000" b="1">
              <a:effectLst/>
              <a:latin typeface="Oslo Sans"/>
              <a:ea typeface="Times New Roman" panose="02020603050405020304" pitchFamily="18" charset="0"/>
              <a:cs typeface="Times New Roman" panose="02020603050405020304" pitchFamily="18" charset="0"/>
            </a:endParaRPr>
          </a:p>
          <a:p>
            <a:endParaRPr lang="nb-NO" sz="2000" b="1">
              <a:effectLst/>
              <a:latin typeface="Oslo Sans"/>
              <a:ea typeface="Times New Roman" panose="02020603050405020304" pitchFamily="18" charset="0"/>
              <a:cs typeface="Times New Roman" panose="02020603050405020304" pitchFamily="18" charset="0"/>
            </a:endParaRPr>
          </a:p>
          <a:p>
            <a:endParaRPr lang="nb-NO" sz="2000" b="1">
              <a:effectLst/>
              <a:latin typeface="Oslo Sans"/>
              <a:ea typeface="Times New Roman" panose="02020603050405020304" pitchFamily="18" charset="0"/>
              <a:cs typeface="Times New Roman" panose="02020603050405020304" pitchFamily="18" charset="0"/>
            </a:endParaRPr>
          </a:p>
          <a:p>
            <a:endParaRPr lang="nb-NO" sz="2000"/>
          </a:p>
        </p:txBody>
      </p:sp>
    </p:spTree>
    <p:extLst>
      <p:ext uri="{BB962C8B-B14F-4D97-AF65-F5344CB8AC3E}">
        <p14:creationId xmlns:p14="http://schemas.microsoft.com/office/powerpoint/2010/main" val="916202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97DAF722-ACD4-4C85-BC75-4642AD049EDD}"/>
              </a:ext>
            </a:extLst>
          </p:cNvPr>
          <p:cNvSpPr>
            <a:spLocks noGrp="1"/>
          </p:cNvSpPr>
          <p:nvPr>
            <p:ph type="title"/>
          </p:nvPr>
        </p:nvSpPr>
        <p:spPr>
          <a:xfrm>
            <a:off x="1389277" y="1233241"/>
            <a:ext cx="3387995" cy="4064628"/>
          </a:xfrm>
        </p:spPr>
        <p:txBody>
          <a:bodyPr>
            <a:normAutofit/>
          </a:bodyPr>
          <a:lstStyle/>
          <a:p>
            <a:r>
              <a:rPr lang="nb-NO" sz="3200">
                <a:effectLst/>
                <a:latin typeface="Oslo Sans Office" panose="02000000000000000000" pitchFamily="2" charset="0"/>
                <a:ea typeface="Times New Roman" panose="02020603050405020304" pitchFamily="18" charset="0"/>
                <a:cs typeface="Times New Roman" panose="02020603050405020304" pitchFamily="18" charset="0"/>
              </a:rPr>
              <a:t>Vurdering som gir læring</a:t>
            </a:r>
            <a:br>
              <a:rPr lang="nb-NO" sz="2800">
                <a:effectLst/>
                <a:latin typeface="Calibri Light" panose="020F0302020204030204" pitchFamily="34" charset="0"/>
                <a:ea typeface="Times New Roman" panose="02020603050405020304" pitchFamily="18" charset="0"/>
                <a:cs typeface="Times New Roman" panose="02020603050405020304" pitchFamily="18" charset="0"/>
              </a:rPr>
            </a:br>
            <a:br>
              <a:rPr lang="nb-NO" sz="2800" b="1">
                <a:solidFill>
                  <a:srgbClr val="2F5496"/>
                </a:solidFill>
                <a:effectLst/>
                <a:latin typeface="Oslo Sans Office" panose="02000000000000000000" pitchFamily="2" charset="0"/>
                <a:ea typeface="Times New Roman" panose="02020603050405020304" pitchFamily="18" charset="0"/>
                <a:cs typeface="Calibri Light" panose="020F0302020204030204" pitchFamily="34" charset="0"/>
              </a:rPr>
            </a:br>
            <a:endParaRPr lang="nb-NO" sz="2800" dirty="0">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ssholder for innhold 2">
            <a:extLst>
              <a:ext uri="{FF2B5EF4-FFF2-40B4-BE49-F238E27FC236}">
                <a16:creationId xmlns:a16="http://schemas.microsoft.com/office/drawing/2014/main" id="{53D5B7FD-4427-49D0-8612-2AE896D65C54}"/>
              </a:ext>
            </a:extLst>
          </p:cNvPr>
          <p:cNvSpPr>
            <a:spLocks noGrp="1"/>
          </p:cNvSpPr>
          <p:nvPr>
            <p:ph idx="1"/>
          </p:nvPr>
        </p:nvSpPr>
        <p:spPr>
          <a:xfrm>
            <a:off x="5698912" y="87087"/>
            <a:ext cx="6157186" cy="6556310"/>
          </a:xfrm>
        </p:spPr>
        <p:txBody>
          <a:bodyPr anchor="t">
            <a:normAutofit fontScale="25000" lnSpcReduction="20000"/>
          </a:bodyPr>
          <a:lstStyle/>
          <a:p>
            <a:pPr marL="0" indent="0">
              <a:lnSpc>
                <a:spcPct val="107000"/>
              </a:lnSpc>
              <a:buNone/>
            </a:pPr>
            <a:r>
              <a:rPr lang="nb-NO" sz="6400">
                <a:effectLst/>
                <a:latin typeface="Oslo Sans Office" panose="02000000000000000000" pitchFamily="2" charset="0"/>
                <a:ea typeface="Calibri" panose="020F0502020204030204" pitchFamily="34" charset="0"/>
                <a:cs typeface="Times New Roman" panose="02020603050405020304" pitchFamily="18" charset="0"/>
              </a:rPr>
              <a:t>På Kongshavn skal vurderingsarbeidet preges av:</a:t>
            </a:r>
          </a:p>
          <a:p>
            <a:pPr marL="342900" lvl="0" indent="-342900">
              <a:lnSpc>
                <a:spcPct val="107000"/>
              </a:lnSpc>
              <a:buFont typeface="Calibri" panose="020F0502020204030204" pitchFamily="34" charset="0"/>
              <a:buChar char="-"/>
            </a:pPr>
            <a:endParaRPr lang="nb-NO" sz="6400">
              <a:latin typeface="Oslo Sans Office" panose="02000000000000000000" pitchFamily="2"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nb-NO" sz="6400">
                <a:effectLst/>
                <a:latin typeface="Oslo Sans Office" panose="02000000000000000000" pitchFamily="2" charset="0"/>
                <a:ea typeface="Calibri" panose="020F0502020204030204" pitchFamily="34" charset="0"/>
                <a:cs typeface="Times New Roman" panose="02020603050405020304" pitchFamily="18" charset="0"/>
              </a:rPr>
              <a:t>At vi har god felles forståelse for de grunnleggende ideene i læreplanverket og hvordan dette skal prege det faglige arbeidet.</a:t>
            </a:r>
          </a:p>
          <a:p>
            <a:pPr marL="342900" lvl="0" indent="-342900">
              <a:lnSpc>
                <a:spcPct val="107000"/>
              </a:lnSpc>
              <a:spcAft>
                <a:spcPts val="800"/>
              </a:spcAft>
              <a:buFont typeface="Calibri" panose="020F0502020204030204" pitchFamily="34" charset="0"/>
              <a:buChar char="-"/>
            </a:pPr>
            <a:r>
              <a:rPr lang="nb-NO" sz="6400">
                <a:effectLst/>
                <a:latin typeface="Oslo Sans Office" panose="02000000000000000000" pitchFamily="2" charset="0"/>
                <a:ea typeface="Calibri" panose="020F0502020204030204" pitchFamily="34" charset="0"/>
                <a:cs typeface="Times New Roman" panose="02020603050405020304" pitchFamily="18" charset="0"/>
              </a:rPr>
              <a:t>At alle elever opplever tydelige mål gjennom baklengs planlegging av opplæringen og kontinuerlig arbeid med vurdering for læring.</a:t>
            </a:r>
          </a:p>
          <a:p>
            <a:pPr marL="342900" lvl="0" indent="-342900">
              <a:lnSpc>
                <a:spcPct val="107000"/>
              </a:lnSpc>
              <a:spcAft>
                <a:spcPts val="800"/>
              </a:spcAft>
              <a:buFont typeface="Calibri" panose="020F0502020204030204" pitchFamily="34" charset="0"/>
              <a:buChar char="-"/>
            </a:pPr>
            <a:r>
              <a:rPr lang="nb-NO" sz="6400">
                <a:effectLst/>
                <a:latin typeface="Oslo Sans Office" panose="02000000000000000000" pitchFamily="2" charset="0"/>
                <a:ea typeface="Calibri" panose="020F0502020204030204" pitchFamily="34" charset="0"/>
                <a:cs typeface="Times New Roman" panose="02020603050405020304" pitchFamily="18" charset="0"/>
              </a:rPr>
              <a:t>At alle elever får medvirke i vurderingsarbeidet slik at det støtter opp under utviklingen av kompetanse i å lære å lære.</a:t>
            </a:r>
          </a:p>
          <a:p>
            <a:pPr marL="342900" lvl="0" indent="-342900">
              <a:lnSpc>
                <a:spcPct val="107000"/>
              </a:lnSpc>
              <a:spcAft>
                <a:spcPts val="800"/>
              </a:spcAft>
              <a:buFont typeface="Calibri" panose="020F0502020204030204" pitchFamily="34" charset="0"/>
              <a:buChar char="-"/>
            </a:pPr>
            <a:r>
              <a:rPr lang="nb-NO" sz="6400">
                <a:effectLst/>
                <a:latin typeface="Oslo Sans Office" panose="02000000000000000000" pitchFamily="2" charset="0"/>
                <a:ea typeface="Calibri" panose="020F0502020204030204" pitchFamily="34" charset="0"/>
                <a:cs typeface="Times New Roman" panose="02020603050405020304" pitchFamily="18" charset="0"/>
              </a:rPr>
              <a:t>At elevene opplever at faglærere bruker det store handlingsrommet lovverket gir i vurderingsarbeidet til å variere og til å gi en gyldig vurdering av elevenes kompetanse.</a:t>
            </a:r>
          </a:p>
          <a:p>
            <a:pPr marL="342900" lvl="0" indent="-342900">
              <a:lnSpc>
                <a:spcPct val="107000"/>
              </a:lnSpc>
              <a:spcAft>
                <a:spcPts val="800"/>
              </a:spcAft>
              <a:buFont typeface="Calibri" panose="020F0502020204030204" pitchFamily="34" charset="0"/>
              <a:buChar char="-"/>
            </a:pPr>
            <a:r>
              <a:rPr lang="nb-NO" sz="6400">
                <a:effectLst/>
                <a:latin typeface="Oslo Sans Office" panose="02000000000000000000" pitchFamily="2" charset="0"/>
                <a:ea typeface="Calibri" panose="020F0502020204030204" pitchFamily="34" charset="0"/>
                <a:cs typeface="Times New Roman" panose="02020603050405020304" pitchFamily="18" charset="0"/>
              </a:rPr>
              <a:t>At elevene systematisk og på tvers av fag trenes i kritisk bruk av kilder og akademisk lesing og skriving som sentrale ferdigheter for å bli forberedt på videre studier.</a:t>
            </a:r>
          </a:p>
          <a:p>
            <a:pPr marL="342900" lvl="0" indent="-342900">
              <a:lnSpc>
                <a:spcPct val="107000"/>
              </a:lnSpc>
              <a:buFont typeface="Calibri" panose="020F0502020204030204" pitchFamily="34" charset="0"/>
              <a:buChar char="-"/>
            </a:pPr>
            <a:r>
              <a:rPr lang="nb-NO" sz="6400">
                <a:effectLst/>
                <a:latin typeface="Oslo Sans Office" panose="02000000000000000000" pitchFamily="2" charset="0"/>
                <a:ea typeface="Calibri" panose="020F0502020204030204" pitchFamily="34" charset="0"/>
                <a:cs typeface="Times New Roman" panose="02020603050405020304" pitchFamily="18" charset="0"/>
              </a:rPr>
              <a:t>Entreprenøriell metode – praktisk trening i ferdigheter, fellesskap, relevant undervisning, tydelig mål, bygge stein på stein</a:t>
            </a:r>
          </a:p>
          <a:p>
            <a:pPr marL="342900" lvl="0" indent="-342900">
              <a:lnSpc>
                <a:spcPct val="107000"/>
              </a:lnSpc>
              <a:spcAft>
                <a:spcPts val="800"/>
              </a:spcAft>
              <a:buFont typeface="Calibri" panose="020F0502020204030204" pitchFamily="34" charset="0"/>
              <a:buChar char="-"/>
            </a:pPr>
            <a:r>
              <a:rPr lang="nb-NO" sz="6400">
                <a:effectLst/>
                <a:latin typeface="Oslo Sans Office" panose="02000000000000000000" pitchFamily="2" charset="0"/>
                <a:ea typeface="Calibri" panose="020F0502020204030204" pitchFamily="34" charset="0"/>
                <a:cs typeface="Times New Roman" panose="02020603050405020304" pitchFamily="18" charset="0"/>
              </a:rPr>
              <a:t>At vi utvikler gode systemer for pedagogisk bruk av IKT som fremmer faglig læring og digital kompetanse.</a:t>
            </a:r>
          </a:p>
          <a:p>
            <a:pPr marL="457200" lvl="1" indent="0">
              <a:buNone/>
            </a:pPr>
            <a:endParaRPr lang="nb-NO" sz="11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10504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420710B2-B59A-47B4-90A6-ED769FEF7703}"/>
              </a:ext>
            </a:extLst>
          </p:cNvPr>
          <p:cNvSpPr>
            <a:spLocks noGrp="1"/>
          </p:cNvSpPr>
          <p:nvPr>
            <p:ph type="title"/>
          </p:nvPr>
        </p:nvSpPr>
        <p:spPr>
          <a:xfrm>
            <a:off x="1203338" y="1209902"/>
            <a:ext cx="3517952" cy="4064628"/>
          </a:xfrm>
        </p:spPr>
        <p:txBody>
          <a:bodyPr>
            <a:normAutofit/>
          </a:bodyPr>
          <a:lstStyle/>
          <a:p>
            <a:r>
              <a:rPr lang="nb-NO" sz="3200" dirty="0">
                <a:effectLst/>
                <a:latin typeface="Oslo Sans Office" panose="02000000000000000000" pitchFamily="2" charset="0"/>
                <a:ea typeface="Times New Roman" panose="02020603050405020304" pitchFamily="18" charset="0"/>
                <a:cs typeface="Calibri Light" panose="020F0302020204030204" pitchFamily="34" charset="0"/>
              </a:rPr>
              <a:t>Et trygt og varmt skolefellesskap – i og utenfor klasserommet</a:t>
            </a:r>
            <a:br>
              <a:rPr lang="nb-NO" sz="4400" dirty="0">
                <a:effectLst/>
                <a:latin typeface="Oslo Sans Office" panose="02000000000000000000" pitchFamily="2" charset="0"/>
                <a:ea typeface="Times New Roman" panose="02020603050405020304" pitchFamily="18" charset="0"/>
                <a:cs typeface="Calibri Light" panose="020F0302020204030204" pitchFamily="34" charset="0"/>
              </a:rPr>
            </a:br>
            <a:endParaRPr lang="nb-NO" dirty="0"/>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ssholder for innhold 2">
            <a:extLst>
              <a:ext uri="{FF2B5EF4-FFF2-40B4-BE49-F238E27FC236}">
                <a16:creationId xmlns:a16="http://schemas.microsoft.com/office/drawing/2014/main" id="{58890C1A-044C-4CD8-88CE-18F891E9858A}"/>
              </a:ext>
            </a:extLst>
          </p:cNvPr>
          <p:cNvSpPr>
            <a:spLocks noGrp="1"/>
          </p:cNvSpPr>
          <p:nvPr>
            <p:ph idx="1"/>
          </p:nvPr>
        </p:nvSpPr>
        <p:spPr>
          <a:xfrm>
            <a:off x="5579706" y="167951"/>
            <a:ext cx="6270172" cy="6487886"/>
          </a:xfrm>
        </p:spPr>
        <p:txBody>
          <a:bodyPr anchor="t">
            <a:normAutofit fontScale="85000" lnSpcReduction="10000"/>
          </a:bodyPr>
          <a:lstStyle/>
          <a:p>
            <a:pPr marL="0" lvl="0" indent="0">
              <a:buNone/>
            </a:pPr>
            <a:r>
              <a:rPr lang="nb-NO" sz="1900" dirty="0">
                <a:effectLst/>
                <a:latin typeface="Oslo Sans Office" panose="02000000000000000000" pitchFamily="2" charset="0"/>
                <a:ea typeface="Calibri" panose="020F0502020204030204" pitchFamily="34" charset="0"/>
                <a:cs typeface="Times New Roman" panose="02020603050405020304" pitchFamily="18" charset="0"/>
              </a:rPr>
              <a:t>Elevene på Kongshavn skal oppleve at de får tett oppfølging og møtes på en tydelig og vennlig måte av skolens ansatte. Kongshavn skal ha et aktivt elevråd og elevmiljø som utfordrer og skaper et godt fellesskap</a:t>
            </a:r>
          </a:p>
          <a:p>
            <a:pPr marL="0" lvl="0" indent="0">
              <a:buNone/>
            </a:pPr>
            <a:endParaRPr lang="nb-NO" sz="1800" dirty="0">
              <a:effectLst/>
              <a:latin typeface="Oslo Sans Office" panose="02000000000000000000" pitchFamily="2"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nb-NO" sz="1800" dirty="0">
                <a:effectLst/>
                <a:latin typeface="Oslo Sans Office" panose="02000000000000000000" pitchFamily="2" charset="0"/>
                <a:ea typeface="Calibri" panose="020F0502020204030204" pitchFamily="34" charset="0"/>
                <a:cs typeface="Times New Roman" panose="02020603050405020304" pitchFamily="18" charset="0"/>
              </a:rPr>
              <a:t>Skolen skal fremme elevmedvirkning i all virksomhet og legge til rette for at elevene tar initiativ til og gjennomfører elevstyrte sosiale arrangementer og læringsaktiviteter</a:t>
            </a:r>
            <a:r>
              <a:rPr lang="nb-NO" sz="1800" dirty="0">
                <a:effectLst/>
                <a:latin typeface="Segoe UI" panose="020B0502040204020203" pitchFamily="34" charset="0"/>
                <a:ea typeface="Calibri" panose="020F0502020204030204" pitchFamily="34" charset="0"/>
                <a:cs typeface="Segoe UI" panose="020B0502040204020203" pitchFamily="34" charset="0"/>
              </a:rPr>
              <a:t>. </a:t>
            </a:r>
            <a:endParaRPr lang="nb-NO"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nb-NO" sz="1800" dirty="0">
                <a:latin typeface="Oslo Sans Office" panose="02000000000000000000" pitchFamily="2" charset="0"/>
                <a:cs typeface="Times New Roman" panose="02020603050405020304" pitchFamily="18" charset="0"/>
              </a:rPr>
              <a:t>Skolen skal gjøre et utviklingsarbeid for å skape mer inkluderende arenaer i elevenes ulike oppholdsrom, samt kantine og bibliotek.</a:t>
            </a:r>
          </a:p>
          <a:p>
            <a:pPr marL="342900" lvl="0" indent="-342900">
              <a:lnSpc>
                <a:spcPct val="107000"/>
              </a:lnSpc>
              <a:buFont typeface="Calibri" panose="020F0502020204030204" pitchFamily="34" charset="0"/>
              <a:buChar char="-"/>
            </a:pPr>
            <a:r>
              <a:rPr lang="nb-NO" sz="1800" dirty="0">
                <a:effectLst/>
                <a:latin typeface="Oslo Sans Office" panose="02000000000000000000" pitchFamily="2" charset="0"/>
                <a:ea typeface="Calibri" panose="020F0502020204030204" pitchFamily="34" charset="0"/>
                <a:cs typeface="Times New Roman" panose="02020603050405020304" pitchFamily="18" charset="0"/>
              </a:rPr>
              <a:t>Elevene skal oppleve at de i undervisningen møter tydelig agenda, arbeidskrav og mål. De skal ha en klar forståelse av hensikten med opplæringen, bli tatt med på råd og ta egne valg i undervisningen.</a:t>
            </a:r>
          </a:p>
          <a:p>
            <a:pPr marL="342900" lvl="0" indent="-342900">
              <a:lnSpc>
                <a:spcPct val="107000"/>
              </a:lnSpc>
              <a:spcAft>
                <a:spcPts val="800"/>
              </a:spcAft>
              <a:buFont typeface="Calibri" panose="020F0502020204030204" pitchFamily="34" charset="0"/>
              <a:buChar char="-"/>
            </a:pPr>
            <a:r>
              <a:rPr lang="nb-NO" sz="1800" dirty="0">
                <a:effectLst/>
                <a:latin typeface="Oslo Sans Office" panose="02000000000000000000" pitchFamily="2" charset="0"/>
                <a:ea typeface="Calibri" panose="020F0502020204030204" pitchFamily="34" charset="0"/>
                <a:cs typeface="Times New Roman" panose="02020603050405020304" pitchFamily="18" charset="0"/>
              </a:rPr>
              <a:t>Elevene skal møte en undervisning hvor fellesskapet er sentralt. Elevene skal lære sammen og av hverandre.</a:t>
            </a:r>
          </a:p>
          <a:p>
            <a:pPr marL="342900" lvl="0" indent="-342900">
              <a:lnSpc>
                <a:spcPct val="107000"/>
              </a:lnSpc>
              <a:spcAft>
                <a:spcPts val="800"/>
              </a:spcAft>
              <a:buFont typeface="Calibri" panose="020F0502020204030204" pitchFamily="34" charset="0"/>
              <a:buChar char="-"/>
            </a:pPr>
            <a:r>
              <a:rPr lang="nb-NO" sz="1800" dirty="0">
                <a:effectLst/>
                <a:latin typeface="Oslo Sans Office" panose="02000000000000000000" pitchFamily="2" charset="0"/>
                <a:ea typeface="Calibri" panose="020F0502020204030204" pitchFamily="34" charset="0"/>
                <a:cs typeface="Times New Roman" panose="02020603050405020304" pitchFamily="18" charset="0"/>
              </a:rPr>
              <a:t>Klasserommet skal være en trygg læringsarena hvor elevene har faste plasser, faste læringspartnere og faste grupper. Elevene i undervisningsgruppene skal bli godt kjent ved at plasser, læringspartnere og grupper rulleres jevnlig. </a:t>
            </a:r>
          </a:p>
          <a:p>
            <a:pPr marL="342900" lvl="0" indent="-342900">
              <a:lnSpc>
                <a:spcPct val="107000"/>
              </a:lnSpc>
              <a:spcAft>
                <a:spcPts val="800"/>
              </a:spcAft>
              <a:buFont typeface="Calibri" panose="020F0502020204030204" pitchFamily="34" charset="0"/>
              <a:buChar char="-"/>
            </a:pPr>
            <a:r>
              <a:rPr lang="nb-NO" sz="1800" dirty="0">
                <a:effectLst/>
                <a:latin typeface="Oslo Sans Office" panose="02000000000000000000" pitchFamily="2" charset="0"/>
                <a:ea typeface="Calibri" panose="020F0502020204030204" pitchFamily="34" charset="0"/>
                <a:cs typeface="Times New Roman" panose="02020603050405020304" pitchFamily="18" charset="0"/>
              </a:rPr>
              <a:t>Elevene skal ta del i undervisningsopplegg og prosjekter som fremmer fellesskap, forståelse og toleranse. Som et ledd i dette arbeidet blir Kongshavn </a:t>
            </a:r>
            <a:r>
              <a:rPr lang="nb-NO" sz="1800" dirty="0" err="1">
                <a:effectLst/>
                <a:latin typeface="Oslo Sans Office" panose="02000000000000000000" pitchFamily="2" charset="0"/>
                <a:ea typeface="Calibri" panose="020F0502020204030204" pitchFamily="34" charset="0"/>
                <a:cs typeface="Times New Roman" panose="02020603050405020304" pitchFamily="18" charset="0"/>
              </a:rPr>
              <a:t>Dembra</a:t>
            </a:r>
            <a:r>
              <a:rPr lang="nb-NO" sz="1800" dirty="0">
                <a:effectLst/>
                <a:latin typeface="Oslo Sans Office" panose="02000000000000000000" pitchFamily="2" charset="0"/>
                <a:ea typeface="Calibri" panose="020F0502020204030204" pitchFamily="34" charset="0"/>
                <a:cs typeface="Times New Roman" panose="02020603050405020304" pitchFamily="18" charset="0"/>
              </a:rPr>
              <a:t>-skole høsten 2023.</a:t>
            </a:r>
          </a:p>
          <a:p>
            <a:endParaRPr lang="nb-NO" sz="15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171062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48C511E4-4913-4155-97F8-ACAE2B93AC74}"/>
              </a:ext>
            </a:extLst>
          </p:cNvPr>
          <p:cNvSpPr>
            <a:spLocks noGrp="1"/>
          </p:cNvSpPr>
          <p:nvPr>
            <p:ph type="title"/>
          </p:nvPr>
        </p:nvSpPr>
        <p:spPr>
          <a:xfrm>
            <a:off x="797554" y="1327646"/>
            <a:ext cx="4529777" cy="4064628"/>
          </a:xfrm>
        </p:spPr>
        <p:txBody>
          <a:bodyPr>
            <a:normAutofit/>
          </a:bodyPr>
          <a:lstStyle/>
          <a:p>
            <a:pPr algn="ctr"/>
            <a:br>
              <a:rPr lang="nb-NO" b="1" dirty="0">
                <a:solidFill>
                  <a:srgbClr val="FFFFFF"/>
                </a:solidFill>
                <a:effectLst/>
                <a:latin typeface="Oslo Sans"/>
                <a:ea typeface="Times New Roman" panose="02020603050405020304" pitchFamily="18" charset="0"/>
                <a:cs typeface="Times New Roman" panose="02020603050405020304" pitchFamily="18" charset="0"/>
              </a:rPr>
            </a:br>
            <a:r>
              <a:rPr lang="nb-NO" sz="3600" dirty="0">
                <a:effectLst/>
                <a:latin typeface="Oslo Sans Office" panose="02000000000000000000" pitchFamily="2" charset="0"/>
                <a:ea typeface="Times New Roman" panose="02020603050405020304" pitchFamily="18" charset="0"/>
                <a:cs typeface="Times New Roman" panose="02020603050405020304" pitchFamily="18" charset="0"/>
              </a:rPr>
              <a:t>Entreprenørskap og internasjonalisering</a:t>
            </a:r>
            <a:br>
              <a:rPr lang="nb-NO" sz="4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nb-NO" b="1" dirty="0">
                <a:solidFill>
                  <a:srgbClr val="FFFFFF"/>
                </a:solidFill>
                <a:effectLst/>
                <a:latin typeface="Oslo Sans"/>
                <a:ea typeface="Times New Roman" panose="02020603050405020304" pitchFamily="18" charset="0"/>
                <a:cs typeface="Times New Roman" panose="02020603050405020304" pitchFamily="18" charset="0"/>
              </a:rPr>
            </a:br>
            <a:endParaRPr lang="nb-NO" dirty="0">
              <a:solidFill>
                <a:srgbClr val="FFFFFF"/>
              </a:solidFill>
            </a:endParaRP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Plassholder for innhold 2">
            <a:extLst>
              <a:ext uri="{FF2B5EF4-FFF2-40B4-BE49-F238E27FC236}">
                <a16:creationId xmlns:a16="http://schemas.microsoft.com/office/drawing/2014/main" id="{B903D681-D639-4EBE-8CBC-53FF0A8F58BB}"/>
              </a:ext>
            </a:extLst>
          </p:cNvPr>
          <p:cNvSpPr>
            <a:spLocks noGrp="1"/>
          </p:cNvSpPr>
          <p:nvPr>
            <p:ph idx="1"/>
          </p:nvPr>
        </p:nvSpPr>
        <p:spPr>
          <a:xfrm>
            <a:off x="5791089" y="286140"/>
            <a:ext cx="5786487" cy="6346440"/>
          </a:xfrm>
        </p:spPr>
        <p:txBody>
          <a:bodyPr anchor="t">
            <a:normAutofit/>
          </a:bodyPr>
          <a:lstStyle/>
          <a:p>
            <a:pPr marL="0" indent="0">
              <a:buNone/>
            </a:pPr>
            <a:r>
              <a:rPr lang="nb-NO" sz="1800" dirty="0">
                <a:effectLst/>
                <a:latin typeface="Oslo Sans"/>
                <a:ea typeface="Calibri" panose="020F0502020204030204" pitchFamily="34" charset="0"/>
                <a:cs typeface="Times New Roman" panose="02020603050405020304" pitchFamily="18" charset="0"/>
              </a:rPr>
              <a:t>På Kongshavn preges undervisningen av at elevene opplever dybdelæring når de gjør faglige aktiviteter og at de bruker det de lærer i praksis. Elever på Kongshavn skal gjennom det de gjør i faglige og tverrfaglige prosjekter, og i internasjonalt samarbeid, få mulighet til å skape noe av betydning for andre. Entreprenørskap og internasjonalisering skal bidra til at elevene får varierte muligheter til å lære i alle fag.</a:t>
            </a:r>
          </a:p>
          <a:p>
            <a:pPr lvl="1"/>
            <a:endParaRPr lang="nb-NO" sz="1800" dirty="0">
              <a:effectLst/>
              <a:latin typeface="Oslo Sans"/>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nb-NO" sz="1800" dirty="0">
                <a:effectLst/>
                <a:latin typeface="Oslo Sans"/>
                <a:ea typeface="Calibri" panose="020F0502020204030204" pitchFamily="34" charset="0"/>
                <a:cs typeface="Times New Roman" panose="02020603050405020304" pitchFamily="18" charset="0"/>
              </a:rPr>
              <a:t>Skolen arbeider aktivt med internasjonale samarbeid. Elever og lærere skal utvikle sin interkulturelle forståelse gjennom å samarbeide med og lære av elever og lærere i andre europeiske land. </a:t>
            </a:r>
          </a:p>
          <a:p>
            <a:pPr marL="342900" lvl="0" indent="-342900">
              <a:lnSpc>
                <a:spcPct val="107000"/>
              </a:lnSpc>
              <a:buFont typeface="Calibri" panose="020F0502020204030204" pitchFamily="34" charset="0"/>
              <a:buChar char="-"/>
            </a:pPr>
            <a:r>
              <a:rPr lang="nb-NO" sz="1800" dirty="0">
                <a:effectLst/>
                <a:latin typeface="Oslo Sans"/>
                <a:ea typeface="Calibri" panose="020F0502020204030204" pitchFamily="34" charset="0"/>
                <a:cs typeface="Times New Roman" panose="02020603050405020304" pitchFamily="18" charset="0"/>
              </a:rPr>
              <a:t>Skolen har søkt om akkreditering i Erasmus+ for i større grad å kunne styre egne prioriteringer og egen utvikling i forbindelse med internasjonale samarbeid.</a:t>
            </a:r>
          </a:p>
          <a:p>
            <a:pPr marL="342900" lvl="0" indent="-342900">
              <a:lnSpc>
                <a:spcPct val="107000"/>
              </a:lnSpc>
              <a:spcAft>
                <a:spcPts val="800"/>
              </a:spcAft>
              <a:buFont typeface="Calibri" panose="020F0502020204030204" pitchFamily="34" charset="0"/>
              <a:buChar char="-"/>
            </a:pPr>
            <a:r>
              <a:rPr lang="nb-NO" sz="1800">
                <a:effectLst/>
                <a:latin typeface="Oslo Sans"/>
                <a:ea typeface="Calibri" panose="020F0502020204030204" pitchFamily="34" charset="0"/>
                <a:cs typeface="Times New Roman" panose="02020603050405020304" pitchFamily="18" charset="0"/>
              </a:rPr>
              <a:t>Cre</a:t>
            </a:r>
            <a:r>
              <a:rPr lang="nb-NO" sz="1800">
                <a:latin typeface="Oslo Sans"/>
                <a:ea typeface="Calibri" panose="020F0502020204030204" pitchFamily="34" charset="0"/>
                <a:cs typeface="Times New Roman" panose="02020603050405020304" pitchFamily="18" charset="0"/>
              </a:rPr>
              <a:t>8slo</a:t>
            </a:r>
            <a:r>
              <a:rPr lang="nb-NO" sz="1800">
                <a:effectLst/>
                <a:latin typeface="Oslo Sans"/>
                <a:ea typeface="Calibri" panose="020F0502020204030204" pitchFamily="34" charset="0"/>
                <a:cs typeface="Times New Roman" panose="02020603050405020304" pitchFamily="18" charset="0"/>
              </a:rPr>
              <a:t> </a:t>
            </a:r>
            <a:r>
              <a:rPr lang="nb-NO" sz="1800" dirty="0">
                <a:effectLst/>
                <a:latin typeface="Oslo Sans"/>
                <a:ea typeface="Calibri" panose="020F0502020204030204" pitchFamily="34" charset="0"/>
                <a:cs typeface="Times New Roman" panose="02020603050405020304" pitchFamily="18" charset="0"/>
              </a:rPr>
              <a:t>skal fortsette å være et unikt tilbud for Kongshavn som skal inspirere og motivere for læring i tråd med fagfornyelsen. </a:t>
            </a:r>
          </a:p>
          <a:p>
            <a:pPr marL="0" indent="0">
              <a:lnSpc>
                <a:spcPct val="107000"/>
              </a:lnSpc>
              <a:spcAft>
                <a:spcPts val="800"/>
              </a:spcAft>
              <a:buNone/>
            </a:pPr>
            <a:r>
              <a:rPr lang="nb-NO" sz="1800" dirty="0">
                <a:effectLst/>
                <a:latin typeface="Oslo Sans Office" panose="02000000000000000000" pitchFamily="2" charset="0"/>
                <a:ea typeface="Calibri" panose="020F0502020204030204" pitchFamily="34" charset="0"/>
                <a:cs typeface="Times New Roman" panose="02020603050405020304" pitchFamily="18" charset="0"/>
              </a:rPr>
              <a:t> </a:t>
            </a:r>
          </a:p>
          <a:p>
            <a:endParaRPr lang="nb-NO" sz="20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89316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2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lassholder for innhold 8" descr="Et bilde som inneholder bygning, utendørs, person, gruppe&#10;&#10;Automatisk generert beskrivelse">
            <a:extLst>
              <a:ext uri="{FF2B5EF4-FFF2-40B4-BE49-F238E27FC236}">
                <a16:creationId xmlns:a16="http://schemas.microsoft.com/office/drawing/2014/main" id="{EA5D000A-A035-3970-4AE8-C383B51472EC}"/>
              </a:ext>
            </a:extLst>
          </p:cNvPr>
          <p:cNvPicPr>
            <a:picLocks noChangeAspect="1"/>
          </p:cNvPicPr>
          <p:nvPr/>
        </p:nvPicPr>
        <p:blipFill rotWithShape="1">
          <a:blip r:embed="rId2">
            <a:extLst>
              <a:ext uri="{28A0092B-C50C-407E-A947-70E740481C1C}">
                <a14:useLocalDpi xmlns:a14="http://schemas.microsoft.com/office/drawing/2010/main" val="0"/>
              </a:ext>
            </a:extLst>
          </a:blip>
          <a:srcRect t="5436"/>
          <a:stretch/>
        </p:blipFill>
        <p:spPr>
          <a:xfrm>
            <a:off x="746060" y="230264"/>
            <a:ext cx="11471904" cy="6857990"/>
          </a:xfrm>
          <a:prstGeom prst="rect">
            <a:avLst/>
          </a:prstGeom>
        </p:spPr>
      </p:pic>
      <p:sp>
        <p:nvSpPr>
          <p:cNvPr id="41" name="Rectangle 2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83FED634-9A93-4364-AE0B-D9CCC7FE1638}"/>
              </a:ext>
            </a:extLst>
          </p:cNvPr>
          <p:cNvSpPr>
            <a:spLocks noGrp="1"/>
          </p:cNvSpPr>
          <p:nvPr>
            <p:ph type="title"/>
          </p:nvPr>
        </p:nvSpPr>
        <p:spPr>
          <a:xfrm>
            <a:off x="838201" y="365125"/>
            <a:ext cx="3141742" cy="1899912"/>
          </a:xfrm>
        </p:spPr>
        <p:txBody>
          <a:bodyPr>
            <a:normAutofit/>
          </a:bodyPr>
          <a:lstStyle/>
          <a:p>
            <a:br>
              <a:rPr lang="nb-NO" sz="4000" dirty="0"/>
            </a:br>
            <a:r>
              <a:rPr lang="nb-NO" sz="4000" dirty="0"/>
              <a:t>Strategisk plan 2023</a:t>
            </a:r>
          </a:p>
        </p:txBody>
      </p:sp>
      <p:sp>
        <p:nvSpPr>
          <p:cNvPr id="13" name="Content Placeholder 12">
            <a:extLst>
              <a:ext uri="{FF2B5EF4-FFF2-40B4-BE49-F238E27FC236}">
                <a16:creationId xmlns:a16="http://schemas.microsoft.com/office/drawing/2014/main" id="{05B0D667-F870-1B87-91C5-46E9EBAEF38E}"/>
              </a:ext>
            </a:extLst>
          </p:cNvPr>
          <p:cNvSpPr>
            <a:spLocks noGrp="1"/>
          </p:cNvSpPr>
          <p:nvPr>
            <p:ph idx="1"/>
          </p:nvPr>
        </p:nvSpPr>
        <p:spPr>
          <a:xfrm>
            <a:off x="838200" y="2434201"/>
            <a:ext cx="3822189" cy="3742762"/>
          </a:xfrm>
        </p:spPr>
        <p:txBody>
          <a:bodyPr>
            <a:normAutofit/>
          </a:bodyPr>
          <a:lstStyle/>
          <a:p>
            <a:pPr marL="0" indent="0">
              <a:buNone/>
            </a:pPr>
            <a:endParaRPr lang="en-US" sz="2000"/>
          </a:p>
          <a:p>
            <a:pPr marL="0" indent="0">
              <a:buNone/>
            </a:pPr>
            <a:endParaRPr lang="en-US" sz="2000"/>
          </a:p>
        </p:txBody>
      </p:sp>
    </p:spTree>
    <p:extLst>
      <p:ext uri="{BB962C8B-B14F-4D97-AF65-F5344CB8AC3E}">
        <p14:creationId xmlns:p14="http://schemas.microsoft.com/office/powerpoint/2010/main" val="1341923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404" name="Rectangle 16403">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06" name="Right Triangle 16405">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08" name="Rectangle 16407">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Tittel 1">
            <a:extLst>
              <a:ext uri="{FF2B5EF4-FFF2-40B4-BE49-F238E27FC236}">
                <a16:creationId xmlns:a16="http://schemas.microsoft.com/office/drawing/2014/main" id="{44B8E86F-2D2A-1AF1-2096-5D355F140211}"/>
              </a:ext>
            </a:extLst>
          </p:cNvPr>
          <p:cNvSpPr>
            <a:spLocks noGrp="1"/>
          </p:cNvSpPr>
          <p:nvPr>
            <p:ph type="ctrTitle"/>
          </p:nvPr>
        </p:nvSpPr>
        <p:spPr>
          <a:xfrm>
            <a:off x="1285241" y="1008993"/>
            <a:ext cx="9231410" cy="1130827"/>
          </a:xfrm>
        </p:spPr>
        <p:txBody>
          <a:bodyPr anchor="b">
            <a:normAutofit fontScale="90000"/>
          </a:bodyPr>
          <a:lstStyle/>
          <a:p>
            <a:pPr algn="l"/>
            <a:br>
              <a:rPr lang="nb-NO" altLang="nb-NO" sz="8100" dirty="0"/>
            </a:br>
            <a:br>
              <a:rPr lang="nb-NO" altLang="nb-NO" sz="8100" dirty="0"/>
            </a:br>
            <a:r>
              <a:rPr lang="nb-NO" altLang="nb-NO" sz="4000" dirty="0">
                <a:latin typeface="Oslo Sans Office" panose="02000000000000000000" pitchFamily="2" charset="0"/>
              </a:rPr>
              <a:t>Prosess for arbeidet med strategisk plan</a:t>
            </a:r>
            <a:endParaRPr lang="nb-NO" altLang="nb-NO" sz="4000" dirty="0"/>
          </a:p>
        </p:txBody>
      </p:sp>
      <p:sp>
        <p:nvSpPr>
          <p:cNvPr id="16387" name="Undertittel 2">
            <a:extLst>
              <a:ext uri="{FF2B5EF4-FFF2-40B4-BE49-F238E27FC236}">
                <a16:creationId xmlns:a16="http://schemas.microsoft.com/office/drawing/2014/main" id="{D36A6CB7-5EB0-FAA8-6AB0-0BD4AC17559F}"/>
              </a:ext>
            </a:extLst>
          </p:cNvPr>
          <p:cNvSpPr>
            <a:spLocks noGrp="1"/>
          </p:cNvSpPr>
          <p:nvPr>
            <p:ph type="subTitle" idx="1"/>
          </p:nvPr>
        </p:nvSpPr>
        <p:spPr>
          <a:xfrm>
            <a:off x="1285241" y="2525538"/>
            <a:ext cx="7132335" cy="3369933"/>
          </a:xfrm>
        </p:spPr>
        <p:txBody>
          <a:bodyPr anchor="t">
            <a:normAutofit/>
          </a:bodyPr>
          <a:lstStyle/>
          <a:p>
            <a:pPr marL="800100" lvl="1" indent="-342900" algn="l" fontAlgn="ctr">
              <a:buFont typeface="Arial" panose="020B0604020202020204" pitchFamily="34" charset="0"/>
              <a:buChar char="•"/>
            </a:pPr>
            <a:r>
              <a:rPr lang="nb-NO" altLang="nb-NO" sz="2000" dirty="0">
                <a:latin typeface="Oslo Sans Office" panose="02000000000000000000" pitchFamily="2" charset="0"/>
              </a:rPr>
              <a:t>Personalmøte 8/11</a:t>
            </a:r>
          </a:p>
          <a:p>
            <a:pPr marL="800100" lvl="1" indent="-342900" algn="l" fontAlgn="ctr">
              <a:buFont typeface="Arial" panose="020B0604020202020204" pitchFamily="34" charset="0"/>
              <a:buChar char="•"/>
            </a:pPr>
            <a:r>
              <a:rPr lang="nb-NO" altLang="nb-NO" sz="2000" dirty="0">
                <a:latin typeface="Oslo Sans Office" panose="02000000000000000000" pitchFamily="2" charset="0"/>
              </a:rPr>
              <a:t>Strategiseminar 21/11</a:t>
            </a:r>
          </a:p>
          <a:p>
            <a:pPr marL="800100" lvl="1" indent="-342900" algn="l" fontAlgn="ctr">
              <a:buFont typeface="Arial" panose="020B0604020202020204" pitchFamily="34" charset="0"/>
              <a:buChar char="•"/>
            </a:pPr>
            <a:r>
              <a:rPr lang="nb-NO" altLang="nb-NO" sz="2000" dirty="0">
                <a:latin typeface="Oslo Sans Office" panose="02000000000000000000" pitchFamily="2" charset="0"/>
              </a:rPr>
              <a:t>Driftsstyremøte 28/11</a:t>
            </a:r>
          </a:p>
          <a:p>
            <a:pPr marL="800100" lvl="1" indent="-342900" algn="l" fontAlgn="ctr">
              <a:buFont typeface="Arial" panose="020B0604020202020204" pitchFamily="34" charset="0"/>
              <a:buChar char="•"/>
            </a:pPr>
            <a:r>
              <a:rPr lang="nb-NO" altLang="nb-NO" sz="2000" dirty="0">
                <a:latin typeface="Oslo Sans Office" panose="02000000000000000000" pitchFamily="2" charset="0"/>
              </a:rPr>
              <a:t>MBU 7/12</a:t>
            </a:r>
          </a:p>
          <a:p>
            <a:pPr marL="800100" lvl="1" indent="-342900" algn="l" fontAlgn="ctr">
              <a:buFont typeface="Arial" panose="020B0604020202020204" pitchFamily="34" charset="0"/>
              <a:buChar char="•"/>
            </a:pPr>
            <a:r>
              <a:rPr lang="nb-NO" altLang="nb-NO" dirty="0">
                <a:latin typeface="Oslo Sans Office" panose="02000000000000000000" pitchFamily="2" charset="0"/>
              </a:rPr>
              <a:t>Skolemiljøgruppen 3/1</a:t>
            </a:r>
          </a:p>
          <a:p>
            <a:pPr marL="800100" lvl="1" indent="-342900" algn="l" fontAlgn="ctr">
              <a:buFont typeface="Arial" panose="020B0604020202020204" pitchFamily="34" charset="0"/>
              <a:buChar char="•"/>
            </a:pPr>
            <a:r>
              <a:rPr lang="nb-NO" altLang="nb-NO" sz="2000" dirty="0">
                <a:latin typeface="Oslo Sans Office" panose="02000000000000000000" pitchFamily="2" charset="0"/>
              </a:rPr>
              <a:t>MBU 4/</a:t>
            </a:r>
            <a:r>
              <a:rPr lang="nb-NO" altLang="nb-NO" dirty="0">
                <a:latin typeface="Oslo Sans Office" panose="02000000000000000000" pitchFamily="2" charset="0"/>
              </a:rPr>
              <a:t>1</a:t>
            </a:r>
            <a:endParaRPr lang="nb-NO" altLang="nb-NO" sz="2000" dirty="0">
              <a:latin typeface="Oslo Sans Office" panose="02000000000000000000" pitchFamily="2" charset="0"/>
            </a:endParaRPr>
          </a:p>
          <a:p>
            <a:pPr marL="800100" lvl="1" indent="-342900" algn="l" fontAlgn="ctr">
              <a:buFont typeface="Arial" panose="020B0604020202020204" pitchFamily="34" charset="0"/>
              <a:buChar char="•"/>
            </a:pPr>
            <a:r>
              <a:rPr lang="nb-NO" altLang="nb-NO" sz="2000" dirty="0">
                <a:latin typeface="Oslo Sans Office" panose="02000000000000000000" pitchFamily="2" charset="0"/>
              </a:rPr>
              <a:t>Driftsstyret 17/1</a:t>
            </a:r>
          </a:p>
          <a:p>
            <a:pPr algn="l"/>
            <a:endParaRPr lang="nb-NO" altLang="nb-NO"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4" name="Rectangle 1946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6" name="Freeform: Shape 19465">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Tittel 1">
            <a:extLst>
              <a:ext uri="{FF2B5EF4-FFF2-40B4-BE49-F238E27FC236}">
                <a16:creationId xmlns:a16="http://schemas.microsoft.com/office/drawing/2014/main" id="{E52CA375-F699-5D55-AA12-958BB4CF82D3}"/>
              </a:ext>
            </a:extLst>
          </p:cNvPr>
          <p:cNvSpPr>
            <a:spLocks noGrp="1"/>
          </p:cNvSpPr>
          <p:nvPr>
            <p:ph type="title"/>
          </p:nvPr>
        </p:nvSpPr>
        <p:spPr>
          <a:xfrm>
            <a:off x="686834" y="1153572"/>
            <a:ext cx="3200400" cy="4461163"/>
          </a:xfrm>
        </p:spPr>
        <p:txBody>
          <a:bodyPr>
            <a:normAutofit/>
          </a:bodyPr>
          <a:lstStyle/>
          <a:p>
            <a:r>
              <a:rPr lang="nb-NO" altLang="nb-NO">
                <a:solidFill>
                  <a:srgbClr val="FFFFFF"/>
                </a:solidFill>
              </a:rPr>
              <a:t>Formål</a:t>
            </a:r>
          </a:p>
        </p:txBody>
      </p:sp>
      <p:sp>
        <p:nvSpPr>
          <p:cNvPr id="19468" name="Arc 1946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459" name="Plassholder for innhold 2">
            <a:extLst>
              <a:ext uri="{FF2B5EF4-FFF2-40B4-BE49-F238E27FC236}">
                <a16:creationId xmlns:a16="http://schemas.microsoft.com/office/drawing/2014/main" id="{69E380D3-1EBA-EF23-E953-6648230A502F}"/>
              </a:ext>
            </a:extLst>
          </p:cNvPr>
          <p:cNvSpPr>
            <a:spLocks noGrp="1"/>
          </p:cNvSpPr>
          <p:nvPr>
            <p:ph idx="1"/>
          </p:nvPr>
        </p:nvSpPr>
        <p:spPr>
          <a:xfrm>
            <a:off x="4447308" y="591344"/>
            <a:ext cx="6906491" cy="5585619"/>
          </a:xfrm>
        </p:spPr>
        <p:txBody>
          <a:bodyPr anchor="ctr">
            <a:normAutofit/>
          </a:bodyPr>
          <a:lstStyle/>
          <a:p>
            <a:r>
              <a:rPr lang="nb-NO" altLang="nb-NO" dirty="0"/>
              <a:t>At alle skal være kjent med arbeidet med strategisk plan og mål for skoleåret 2023</a:t>
            </a:r>
          </a:p>
          <a:p>
            <a:r>
              <a:rPr lang="nb-NO" altLang="nb-NO" dirty="0"/>
              <a:t>At vi sammen går i samme retning og har felles ambisjoner</a:t>
            </a:r>
          </a:p>
          <a:p>
            <a:r>
              <a:rPr lang="nb-NO" altLang="nb-NO" dirty="0"/>
              <a:t>At alle får anledning til å medvirke og bidra</a:t>
            </a:r>
          </a:p>
          <a:p>
            <a:r>
              <a:rPr lang="nb-NO" altLang="nb-NO" dirty="0"/>
              <a:t>At vi kobler strategisk plan til praksis i klasserommet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CACC6BEA-0766-41F9-9475-6E43BDE2B2EC}"/>
              </a:ext>
            </a:extLst>
          </p:cNvPr>
          <p:cNvSpPr>
            <a:spLocks noGrp="1"/>
          </p:cNvSpPr>
          <p:nvPr>
            <p:ph type="title"/>
          </p:nvPr>
        </p:nvSpPr>
        <p:spPr>
          <a:xfrm>
            <a:off x="686834" y="1153572"/>
            <a:ext cx="3200400" cy="4461163"/>
          </a:xfrm>
        </p:spPr>
        <p:txBody>
          <a:bodyPr>
            <a:normAutofit/>
          </a:bodyPr>
          <a:lstStyle/>
          <a:p>
            <a:r>
              <a:rPr lang="nb-NO" b="1" kern="0">
                <a:solidFill>
                  <a:srgbClr val="FFFFFF"/>
                </a:solidFill>
                <a:effectLst/>
                <a:latin typeface="Oslo Sans"/>
                <a:ea typeface="Times New Roman" panose="02020603050405020304" pitchFamily="18" charset="0"/>
                <a:cs typeface="Times New Roman" panose="02020603050405020304" pitchFamily="18" charset="0"/>
              </a:rPr>
              <a:t>Strategisk plan for Kongshavn </a:t>
            </a:r>
            <a:r>
              <a:rPr lang="nb-NO" b="1" kern="0" err="1">
                <a:solidFill>
                  <a:srgbClr val="FFFFFF"/>
                </a:solidFill>
                <a:effectLst/>
                <a:latin typeface="Oslo Sans"/>
                <a:ea typeface="Times New Roman" panose="02020603050405020304" pitchFamily="18" charset="0"/>
                <a:cs typeface="Times New Roman" panose="02020603050405020304" pitchFamily="18" charset="0"/>
              </a:rPr>
              <a:t>vgs</a:t>
            </a:r>
            <a:r>
              <a:rPr lang="nb-NO" b="1" kern="0">
                <a:solidFill>
                  <a:srgbClr val="FFFFFF"/>
                </a:solidFill>
                <a:effectLst/>
                <a:latin typeface="Oslo Sans"/>
                <a:ea typeface="Times New Roman" panose="02020603050405020304" pitchFamily="18" charset="0"/>
                <a:cs typeface="Times New Roman" panose="02020603050405020304" pitchFamily="18" charset="0"/>
              </a:rPr>
              <a:t> 2022</a:t>
            </a:r>
            <a:br>
              <a:rPr lang="nb-NO" b="1" kern="0">
                <a:solidFill>
                  <a:srgbClr val="FFFFFF"/>
                </a:solidFill>
                <a:effectLst/>
                <a:latin typeface="Oslo Sans"/>
                <a:ea typeface="Times New Roman" panose="02020603050405020304" pitchFamily="18" charset="0"/>
                <a:cs typeface="Times New Roman" panose="02020603050405020304" pitchFamily="18" charset="0"/>
              </a:rPr>
            </a:br>
            <a:endParaRPr lang="nb-NO">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D95AEC6E-C144-4BCD-B343-AC353401315C}"/>
              </a:ext>
            </a:extLst>
          </p:cNvPr>
          <p:cNvSpPr>
            <a:spLocks noGrp="1"/>
          </p:cNvSpPr>
          <p:nvPr>
            <p:ph idx="1"/>
          </p:nvPr>
        </p:nvSpPr>
        <p:spPr>
          <a:xfrm>
            <a:off x="4447308" y="591344"/>
            <a:ext cx="6906491" cy="5585619"/>
          </a:xfrm>
        </p:spPr>
        <p:txBody>
          <a:bodyPr anchor="ctr">
            <a:normAutofit/>
          </a:bodyPr>
          <a:lstStyle/>
          <a:p>
            <a:pPr marL="0" indent="0">
              <a:lnSpc>
                <a:spcPct val="110000"/>
              </a:lnSpc>
              <a:spcAft>
                <a:spcPts val="1400"/>
              </a:spcAft>
              <a:buNone/>
            </a:pPr>
            <a:r>
              <a:rPr lang="nb-NO">
                <a:effectLst/>
                <a:latin typeface="Oslo Sans"/>
                <a:ea typeface="Oslo Sans"/>
                <a:cs typeface="Times New Roman" panose="02020603050405020304" pitchFamily="18" charset="0"/>
              </a:rPr>
              <a:t>Skolens strategiske plan tar utgangspunkt i Utdanningsetatens strategiske kart og de mål som er satt for Osloskolen fra politisk ledelse i sak 1 byrådets forslag til budsjett 2022 og økonomiplan. Tre styringsprinsipper ligger til grunn for Osloskolens drift og utvikling:</a:t>
            </a:r>
          </a:p>
          <a:p>
            <a:pPr marL="342900" lvl="0" indent="-342900">
              <a:buFont typeface="Symbol" panose="05050102010706020507" pitchFamily="18" charset="2"/>
              <a:buChar char=""/>
            </a:pPr>
            <a:r>
              <a:rPr lang="nb-NO">
                <a:effectLst/>
                <a:latin typeface="Oslo Sans"/>
                <a:ea typeface="Oslo Sans"/>
                <a:cs typeface="Times New Roman" panose="02020603050405020304" pitchFamily="18" charset="0"/>
              </a:rPr>
              <a:t>Tidligere innsats</a:t>
            </a:r>
          </a:p>
          <a:p>
            <a:pPr marL="342900" lvl="0" indent="-342900">
              <a:buFont typeface="Symbol" panose="05050102010706020507" pitchFamily="18" charset="2"/>
              <a:buChar char=""/>
            </a:pPr>
            <a:r>
              <a:rPr lang="nb-NO">
                <a:effectLst/>
                <a:latin typeface="Oslo Sans"/>
                <a:ea typeface="Oslo Sans"/>
                <a:cs typeface="Times New Roman" panose="02020603050405020304" pitchFamily="18" charset="0"/>
              </a:rPr>
              <a:t>Sosial utjevning</a:t>
            </a:r>
          </a:p>
          <a:p>
            <a:pPr marL="342900" lvl="0" indent="-342900">
              <a:spcAft>
                <a:spcPts val="800"/>
              </a:spcAft>
              <a:buFont typeface="Symbol" panose="05050102010706020507" pitchFamily="18" charset="2"/>
              <a:buChar char=""/>
            </a:pPr>
            <a:r>
              <a:rPr lang="nb-NO">
                <a:effectLst/>
                <a:latin typeface="Oslo Sans"/>
                <a:ea typeface="Oslo Sans"/>
                <a:cs typeface="Times New Roman" panose="02020603050405020304" pitchFamily="18" charset="0"/>
              </a:rPr>
              <a:t>Tillit og handlingsrom.</a:t>
            </a:r>
          </a:p>
          <a:p>
            <a:endParaRPr lang="nb-NO"/>
          </a:p>
        </p:txBody>
      </p:sp>
    </p:spTree>
    <p:extLst>
      <p:ext uri="{BB962C8B-B14F-4D97-AF65-F5344CB8AC3E}">
        <p14:creationId xmlns:p14="http://schemas.microsoft.com/office/powerpoint/2010/main" val="2194913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D39F3794-9B52-49B3-80CA-4CE9AF986491}"/>
              </a:ext>
            </a:extLst>
          </p:cNvPr>
          <p:cNvSpPr>
            <a:spLocks noGrp="1"/>
          </p:cNvSpPr>
          <p:nvPr>
            <p:ph type="title"/>
          </p:nvPr>
        </p:nvSpPr>
        <p:spPr>
          <a:xfrm>
            <a:off x="686834" y="591344"/>
            <a:ext cx="3200400" cy="5585619"/>
          </a:xfrm>
        </p:spPr>
        <p:txBody>
          <a:bodyPr>
            <a:normAutofit/>
          </a:bodyPr>
          <a:lstStyle/>
          <a:p>
            <a:r>
              <a:rPr lang="nb-NO" sz="2800" b="1">
                <a:solidFill>
                  <a:srgbClr val="FFFFFF"/>
                </a:solidFill>
                <a:effectLst/>
                <a:latin typeface="Oslo Sans"/>
                <a:ea typeface="Times New Roman" panose="02020603050405020304" pitchFamily="18" charset="0"/>
                <a:cs typeface="Times New Roman" panose="02020603050405020304" pitchFamily="18" charset="0"/>
              </a:rPr>
              <a:t>Blant byrådets mål for oppvekst- og kunnskapssektoren er særlig følgende mål viktige:</a:t>
            </a:r>
            <a:endParaRPr lang="nb-NO" sz="28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9CDDCE6D-BDFA-4C7F-ABBC-BE4CD1223BEF}"/>
              </a:ext>
            </a:extLst>
          </p:cNvPr>
          <p:cNvSpPr>
            <a:spLocks noGrp="1"/>
          </p:cNvSpPr>
          <p:nvPr>
            <p:ph idx="1"/>
          </p:nvPr>
        </p:nvSpPr>
        <p:spPr>
          <a:xfrm>
            <a:off x="4447308" y="591344"/>
            <a:ext cx="6906491" cy="5585619"/>
          </a:xfrm>
        </p:spPr>
        <p:txBody>
          <a:bodyPr anchor="ctr">
            <a:normAutofit lnSpcReduction="10000"/>
          </a:bodyPr>
          <a:lstStyle/>
          <a:p>
            <a:endParaRPr lang="nb-NO" sz="2000" b="1">
              <a:effectLst/>
              <a:latin typeface="Oslo Sans"/>
              <a:ea typeface="Times New Roman" panose="02020603050405020304" pitchFamily="18" charset="0"/>
              <a:cs typeface="Times New Roman" panose="02020603050405020304" pitchFamily="18" charset="0"/>
            </a:endParaRPr>
          </a:p>
          <a:p>
            <a:pPr marL="342900" lvl="0" indent="-342900">
              <a:lnSpc>
                <a:spcPct val="107000"/>
              </a:lnSpc>
              <a:buFont typeface="Symbol" panose="05050102010706020507" pitchFamily="18" charset="2"/>
              <a:buChar char=""/>
            </a:pPr>
            <a:r>
              <a:rPr lang="nb-NO" sz="2000">
                <a:effectLst/>
                <a:latin typeface="Oslo Sans"/>
                <a:ea typeface="Oslo Sans"/>
                <a:cs typeface="Times New Roman" panose="02020603050405020304" pitchFamily="18" charset="0"/>
              </a:rPr>
              <a:t>Alle elever skal ha grunnleggende lese-, skrive- og regneferdigheter tidlig i skoleløpet </a:t>
            </a:r>
          </a:p>
          <a:p>
            <a:pPr marL="342900" lvl="0" indent="-342900">
              <a:lnSpc>
                <a:spcPct val="107000"/>
              </a:lnSpc>
              <a:buFont typeface="Symbol" panose="05050102010706020507" pitchFamily="18" charset="2"/>
              <a:buChar char=""/>
            </a:pPr>
            <a:r>
              <a:rPr lang="nb-NO" sz="2000">
                <a:effectLst/>
                <a:latin typeface="Oslo Sans"/>
                <a:ea typeface="Oslo Sans"/>
                <a:cs typeface="Times New Roman" panose="02020603050405020304" pitchFamily="18" charset="0"/>
              </a:rPr>
              <a:t>Elevenes grunnleggende ferdigheter, kompetanse i fag og evne til å skape, gå i dybden, tenke kritisk, utforskende, etisk og bærekraftig på tvers av fag skal utvikles gjennom hele skoleløpet </a:t>
            </a:r>
          </a:p>
          <a:p>
            <a:pPr marL="342900" lvl="0" indent="-342900">
              <a:lnSpc>
                <a:spcPct val="107000"/>
              </a:lnSpc>
              <a:buFont typeface="Symbol" panose="05050102010706020507" pitchFamily="18" charset="2"/>
              <a:buChar char=""/>
            </a:pPr>
            <a:r>
              <a:rPr lang="nb-NO" sz="2000">
                <a:effectLst/>
                <a:latin typeface="Oslo Sans"/>
                <a:ea typeface="Oslo Sans"/>
                <a:cs typeface="Times New Roman" panose="02020603050405020304" pitchFamily="18" charset="0"/>
              </a:rPr>
              <a:t>Flere elever og lærlinger skal fullføre og bestå videregående opplæring og være godt forberedt til høyere utdanning og arbeidsliv </a:t>
            </a:r>
          </a:p>
          <a:p>
            <a:pPr marL="342900" lvl="0" indent="-342900">
              <a:lnSpc>
                <a:spcPct val="107000"/>
              </a:lnSpc>
              <a:buFont typeface="Symbol" panose="05050102010706020507" pitchFamily="18" charset="2"/>
              <a:buChar char=""/>
            </a:pPr>
            <a:r>
              <a:rPr lang="nb-NO" sz="2000">
                <a:effectLst/>
                <a:latin typeface="Oslo Sans"/>
                <a:ea typeface="Oslo Sans"/>
                <a:cs typeface="Times New Roman" panose="02020603050405020304" pitchFamily="18" charset="0"/>
              </a:rPr>
              <a:t>Elever og lærlinger skal ha et trygt og inkluderende læringsmiljø som fremmer helse, trivsel og læring, og som er fritt for mobbing, vold og overgrep </a:t>
            </a:r>
          </a:p>
          <a:p>
            <a:pPr marL="342900" lvl="0" indent="-342900">
              <a:lnSpc>
                <a:spcPct val="107000"/>
              </a:lnSpc>
              <a:spcAft>
                <a:spcPts val="800"/>
              </a:spcAft>
              <a:buFont typeface="Symbol" panose="05050102010706020507" pitchFamily="18" charset="2"/>
              <a:buChar char=""/>
            </a:pPr>
            <a:r>
              <a:rPr lang="nb-NO" sz="2000">
                <a:effectLst/>
                <a:latin typeface="Oslo Sans"/>
                <a:ea typeface="Oslo Sans"/>
                <a:cs typeface="Times New Roman" panose="02020603050405020304" pitchFamily="18" charset="0"/>
              </a:rPr>
              <a:t>Elever og lærlinger skal møte medarbeidere med høy kompetanse og tid til å følge opp den enkelte.</a:t>
            </a:r>
          </a:p>
          <a:p>
            <a:endParaRPr lang="nb-NO" sz="2000"/>
          </a:p>
        </p:txBody>
      </p:sp>
    </p:spTree>
    <p:extLst>
      <p:ext uri="{BB962C8B-B14F-4D97-AF65-F5344CB8AC3E}">
        <p14:creationId xmlns:p14="http://schemas.microsoft.com/office/powerpoint/2010/main" val="232528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69B0B253-5021-43C2-B2FB-3C68DAC65DEB}"/>
              </a:ext>
            </a:extLst>
          </p:cNvPr>
          <p:cNvSpPr>
            <a:spLocks noGrp="1"/>
          </p:cNvSpPr>
          <p:nvPr>
            <p:ph type="title"/>
          </p:nvPr>
        </p:nvSpPr>
        <p:spPr>
          <a:xfrm>
            <a:off x="686834" y="591344"/>
            <a:ext cx="3200400" cy="5585619"/>
          </a:xfrm>
        </p:spPr>
        <p:txBody>
          <a:bodyPr>
            <a:normAutofit/>
          </a:bodyPr>
          <a:lstStyle/>
          <a:p>
            <a:br>
              <a:rPr lang="nb-NO" sz="3700" b="1">
                <a:solidFill>
                  <a:srgbClr val="FFFFFF"/>
                </a:solidFill>
                <a:effectLst/>
                <a:latin typeface="Oslo Sans"/>
                <a:ea typeface="Times New Roman" panose="02020603050405020304" pitchFamily="18" charset="0"/>
                <a:cs typeface="Times New Roman" panose="02020603050405020304" pitchFamily="18" charset="0"/>
              </a:rPr>
            </a:br>
            <a:r>
              <a:rPr lang="nb-NO" sz="3700" b="1">
                <a:solidFill>
                  <a:srgbClr val="FFFFFF"/>
                </a:solidFill>
                <a:effectLst/>
                <a:latin typeface="Oslo Sans"/>
                <a:ea typeface="Times New Roman" panose="02020603050405020304" pitchFamily="18" charset="0"/>
                <a:cs typeface="Times New Roman" panose="02020603050405020304" pitchFamily="18" charset="0"/>
              </a:rPr>
              <a:t>Byrådet har to langsiktige resultatmål for Osloskolen som er sentrale for Kongshavn vgs:</a:t>
            </a:r>
            <a:br>
              <a:rPr lang="nb-NO" sz="3700" b="1">
                <a:solidFill>
                  <a:srgbClr val="FFFFFF"/>
                </a:solidFill>
                <a:effectLst/>
                <a:latin typeface="Oslo Sans"/>
                <a:ea typeface="Times New Roman" panose="02020603050405020304" pitchFamily="18" charset="0"/>
                <a:cs typeface="Times New Roman" panose="02020603050405020304" pitchFamily="18" charset="0"/>
              </a:rPr>
            </a:br>
            <a:endParaRPr lang="nb-NO" sz="370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81F2449E-5874-4E36-8BE0-1BAB061AF388}"/>
              </a:ext>
            </a:extLst>
          </p:cNvPr>
          <p:cNvSpPr>
            <a:spLocks noGrp="1"/>
          </p:cNvSpPr>
          <p:nvPr>
            <p:ph idx="1"/>
          </p:nvPr>
        </p:nvSpPr>
        <p:spPr>
          <a:xfrm>
            <a:off x="4447308" y="591344"/>
            <a:ext cx="6906491" cy="5585619"/>
          </a:xfrm>
        </p:spPr>
        <p:txBody>
          <a:bodyPr anchor="ctr">
            <a:normAutofit/>
          </a:bodyPr>
          <a:lstStyle/>
          <a:p>
            <a:pPr marL="342900" lvl="0" indent="-342900">
              <a:lnSpc>
                <a:spcPct val="107000"/>
              </a:lnSpc>
              <a:buFont typeface="Symbol" panose="05050102010706020507" pitchFamily="18" charset="2"/>
              <a:buChar char=""/>
            </a:pPr>
            <a:r>
              <a:rPr lang="nb-NO">
                <a:effectLst/>
                <a:latin typeface="Oslo Sans"/>
                <a:ea typeface="Oslo Sans"/>
                <a:cs typeface="Times New Roman" panose="02020603050405020304" pitchFamily="18" charset="0"/>
              </a:rPr>
              <a:t>85 prosent av elevene skal fullføre og bestå videregående opplæring</a:t>
            </a:r>
          </a:p>
          <a:p>
            <a:pPr marL="342900" lvl="0" indent="-342900">
              <a:lnSpc>
                <a:spcPct val="107000"/>
              </a:lnSpc>
              <a:spcAft>
                <a:spcPts val="800"/>
              </a:spcAft>
              <a:buFont typeface="Symbol" panose="05050102010706020507" pitchFamily="18" charset="2"/>
              <a:buChar char=""/>
            </a:pPr>
            <a:r>
              <a:rPr lang="nb-NO">
                <a:effectLst/>
                <a:latin typeface="Oslo Sans"/>
                <a:ea typeface="Oslo Sans"/>
                <a:cs typeface="Times New Roman" panose="02020603050405020304" pitchFamily="18" charset="0"/>
              </a:rPr>
              <a:t>Elevenes motivasjon for læring og følelse av mestring skal være like høy gjennom hele grunnskolen og videregående opplæring</a:t>
            </a:r>
          </a:p>
          <a:p>
            <a:pPr marL="0" indent="0">
              <a:lnSpc>
                <a:spcPct val="110000"/>
              </a:lnSpc>
              <a:spcAft>
                <a:spcPts val="1400"/>
              </a:spcAft>
              <a:buNone/>
            </a:pPr>
            <a:r>
              <a:rPr lang="nb-NO">
                <a:effectLst/>
                <a:latin typeface="Oslo Sans"/>
                <a:ea typeface="Oslo Sans"/>
                <a:cs typeface="Times New Roman" panose="02020603050405020304" pitchFamily="18" charset="0"/>
              </a:rPr>
              <a:t>For å nå byrådets mål for Osloskolen om at elevene fullfører og består og at de beholder motivasjon og opplevelsen av mestring, ønsker skolen å ha en tydelig profil og pedagogisk plattform.</a:t>
            </a:r>
          </a:p>
          <a:p>
            <a:endParaRPr lang="nb-NO"/>
          </a:p>
        </p:txBody>
      </p:sp>
    </p:spTree>
    <p:extLst>
      <p:ext uri="{BB962C8B-B14F-4D97-AF65-F5344CB8AC3E}">
        <p14:creationId xmlns:p14="http://schemas.microsoft.com/office/powerpoint/2010/main" val="241811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261B719-F915-407A-BC84-B9F5E92FA237}"/>
              </a:ext>
            </a:extLst>
          </p:cNvPr>
          <p:cNvSpPr>
            <a:spLocks noGrp="1"/>
          </p:cNvSpPr>
          <p:nvPr>
            <p:ph type="title"/>
          </p:nvPr>
        </p:nvSpPr>
        <p:spPr>
          <a:xfrm>
            <a:off x="524741" y="620392"/>
            <a:ext cx="3808268" cy="5504688"/>
          </a:xfrm>
        </p:spPr>
        <p:txBody>
          <a:bodyPr>
            <a:normAutofit/>
          </a:bodyPr>
          <a:lstStyle/>
          <a:p>
            <a:r>
              <a:rPr lang="nb-NO" sz="4700">
                <a:solidFill>
                  <a:schemeClr val="accent5"/>
                </a:solidFill>
              </a:rPr>
              <a:t>Hvor diskuteres strategiske prioriteringer?</a:t>
            </a:r>
          </a:p>
        </p:txBody>
      </p:sp>
      <p:graphicFrame>
        <p:nvGraphicFramePr>
          <p:cNvPr id="5" name="Plassholder for innhold 2">
            <a:extLst>
              <a:ext uri="{FF2B5EF4-FFF2-40B4-BE49-F238E27FC236}">
                <a16:creationId xmlns:a16="http://schemas.microsoft.com/office/drawing/2014/main" id="{43F4ECA5-8B02-43E7-9C91-63849681D686}"/>
              </a:ext>
            </a:extLst>
          </p:cNvPr>
          <p:cNvGraphicFramePr>
            <a:graphicFrameLocks noGrp="1"/>
          </p:cNvGraphicFramePr>
          <p:nvPr>
            <p:ph idx="1"/>
            <p:extLst>
              <p:ext uri="{D42A27DB-BD31-4B8C-83A1-F6EECF244321}">
                <p14:modId xmlns:p14="http://schemas.microsoft.com/office/powerpoint/2010/main" val="2344593132"/>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7266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FBD25B1-3F65-409E-9B2B-D2DE7A269530}"/>
              </a:ext>
            </a:extLst>
          </p:cNvPr>
          <p:cNvSpPr>
            <a:spLocks noGrp="1"/>
          </p:cNvSpPr>
          <p:nvPr>
            <p:ph type="title"/>
          </p:nvPr>
        </p:nvSpPr>
        <p:spPr>
          <a:xfrm>
            <a:off x="524741" y="620392"/>
            <a:ext cx="3808268" cy="5504688"/>
          </a:xfrm>
        </p:spPr>
        <p:txBody>
          <a:bodyPr>
            <a:normAutofit/>
          </a:bodyPr>
          <a:lstStyle/>
          <a:p>
            <a:r>
              <a:rPr lang="nb-NO" sz="4700">
                <a:solidFill>
                  <a:schemeClr val="accent5"/>
                </a:solidFill>
              </a:rPr>
              <a:t>Hvem deltar i selve utarbeidelsen?</a:t>
            </a:r>
          </a:p>
        </p:txBody>
      </p:sp>
      <p:graphicFrame>
        <p:nvGraphicFramePr>
          <p:cNvPr id="5" name="Plassholder for innhold 2">
            <a:extLst>
              <a:ext uri="{FF2B5EF4-FFF2-40B4-BE49-F238E27FC236}">
                <a16:creationId xmlns:a16="http://schemas.microsoft.com/office/drawing/2014/main" id="{5DFB4886-C607-42CB-BB1D-0AF14D294E01}"/>
              </a:ext>
            </a:extLst>
          </p:cNvPr>
          <p:cNvGraphicFramePr>
            <a:graphicFrameLocks noGrp="1"/>
          </p:cNvGraphicFramePr>
          <p:nvPr>
            <p:ph idx="1"/>
            <p:extLst>
              <p:ext uri="{D42A27DB-BD31-4B8C-83A1-F6EECF244321}">
                <p14:modId xmlns:p14="http://schemas.microsoft.com/office/powerpoint/2010/main" val="16209786"/>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3352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tel 1">
            <a:extLst>
              <a:ext uri="{FF2B5EF4-FFF2-40B4-BE49-F238E27FC236}">
                <a16:creationId xmlns:a16="http://schemas.microsoft.com/office/drawing/2014/main" id="{6B2B3E63-BC82-46C2-922E-315D1FA1BB0D}"/>
              </a:ext>
            </a:extLst>
          </p:cNvPr>
          <p:cNvSpPr>
            <a:spLocks noGrp="1"/>
          </p:cNvSpPr>
          <p:nvPr>
            <p:ph type="title"/>
          </p:nvPr>
        </p:nvSpPr>
        <p:spPr>
          <a:xfrm>
            <a:off x="838200" y="365125"/>
            <a:ext cx="10515600" cy="1325563"/>
          </a:xfrm>
        </p:spPr>
        <p:txBody>
          <a:bodyPr>
            <a:normAutofit/>
          </a:bodyPr>
          <a:lstStyle/>
          <a:p>
            <a:br>
              <a:rPr lang="nb-NO" sz="2800" b="1">
                <a:effectLst/>
                <a:latin typeface="Oslo Sans"/>
                <a:ea typeface="Times New Roman" panose="02020603050405020304" pitchFamily="18" charset="0"/>
                <a:cs typeface="Times New Roman" panose="02020603050405020304" pitchFamily="18" charset="0"/>
              </a:rPr>
            </a:br>
            <a:r>
              <a:rPr lang="nb-NO" sz="2800" b="1">
                <a:effectLst/>
                <a:latin typeface="Oslo Sans"/>
                <a:ea typeface="Times New Roman" panose="02020603050405020304" pitchFamily="18" charset="0"/>
                <a:cs typeface="Times New Roman" panose="02020603050405020304" pitchFamily="18" charset="0"/>
              </a:rPr>
              <a:t>Skolens profil</a:t>
            </a:r>
            <a:br>
              <a:rPr lang="nb-NO" sz="2800" b="1">
                <a:effectLst/>
                <a:latin typeface="Oslo Sans"/>
                <a:ea typeface="Times New Roman" panose="02020603050405020304" pitchFamily="18" charset="0"/>
                <a:cs typeface="Times New Roman" panose="02020603050405020304" pitchFamily="18" charset="0"/>
              </a:rPr>
            </a:br>
            <a:endParaRPr lang="nb-NO" sz="280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Plassholder for innhold 2">
            <a:extLst>
              <a:ext uri="{FF2B5EF4-FFF2-40B4-BE49-F238E27FC236}">
                <a16:creationId xmlns:a16="http://schemas.microsoft.com/office/drawing/2014/main" id="{737F9D24-C0B5-4CE4-B6AF-C9A20A712C70}"/>
              </a:ext>
            </a:extLst>
          </p:cNvPr>
          <p:cNvSpPr>
            <a:spLocks noGrp="1"/>
          </p:cNvSpPr>
          <p:nvPr>
            <p:ph idx="1"/>
          </p:nvPr>
        </p:nvSpPr>
        <p:spPr>
          <a:xfrm>
            <a:off x="838200" y="1825625"/>
            <a:ext cx="10515600" cy="4351338"/>
          </a:xfrm>
        </p:spPr>
        <p:txBody>
          <a:bodyPr>
            <a:normAutofit fontScale="62500" lnSpcReduction="20000"/>
          </a:bodyPr>
          <a:lstStyle/>
          <a:p>
            <a:pPr>
              <a:lnSpc>
                <a:spcPct val="110000"/>
              </a:lnSpc>
              <a:spcAft>
                <a:spcPts val="1400"/>
              </a:spcAft>
            </a:pPr>
            <a:r>
              <a:rPr lang="nb-NO" sz="1800">
                <a:effectLst/>
                <a:latin typeface="Oslo Sans"/>
                <a:ea typeface="Oslo Sans"/>
                <a:cs typeface="Times New Roman" panose="02020603050405020304" pitchFamily="18" charset="0"/>
              </a:rPr>
              <a:t>Kongshavn videregående skole ligger ved </a:t>
            </a:r>
            <a:r>
              <a:rPr lang="nb-NO" sz="1800" err="1">
                <a:effectLst/>
                <a:latin typeface="Oslo Sans"/>
                <a:ea typeface="Oslo Sans"/>
                <a:cs typeface="Times New Roman" panose="02020603050405020304" pitchFamily="18" charset="0"/>
              </a:rPr>
              <a:t>Ekebergparken</a:t>
            </a:r>
            <a:r>
              <a:rPr lang="nb-NO" sz="1800">
                <a:effectLst/>
                <a:latin typeface="Oslo Sans"/>
                <a:ea typeface="Oslo Sans"/>
                <a:cs typeface="Times New Roman" panose="02020603050405020304" pitchFamily="18" charset="0"/>
              </a:rPr>
              <a:t> holder til i den gamle Sjømannsskolen i Oslo. Skolen tilbyr studiespesialiserende utdanningsprogram for inntil 550 elever. Skolen har en klasse for </a:t>
            </a:r>
            <a:r>
              <a:rPr lang="nb-NO" sz="1800" err="1">
                <a:effectLst/>
                <a:latin typeface="Oslo Sans"/>
                <a:ea typeface="Oslo Sans"/>
                <a:cs typeface="Times New Roman" panose="02020603050405020304" pitchFamily="18" charset="0"/>
              </a:rPr>
              <a:t>minoritetspråklige</a:t>
            </a:r>
            <a:r>
              <a:rPr lang="nb-NO" sz="1800">
                <a:effectLst/>
                <a:latin typeface="Oslo Sans"/>
                <a:ea typeface="Oslo Sans"/>
                <a:cs typeface="Times New Roman" panose="02020603050405020304" pitchFamily="18" charset="0"/>
              </a:rPr>
              <a:t> elever med kort botid. Som elev på Kongshavn kan man i tillegg søke seg til entreprenørskapsklassen CRE8SLO. I tillegg har skolen en klasse som tar vg2 i Berlin og som går på våre to samarbeidsskoler Paul </a:t>
            </a:r>
            <a:r>
              <a:rPr lang="nb-NO" sz="1800" err="1">
                <a:effectLst/>
                <a:latin typeface="Oslo Sans"/>
                <a:ea typeface="Oslo Sans"/>
                <a:cs typeface="Times New Roman" panose="02020603050405020304" pitchFamily="18" charset="0"/>
              </a:rPr>
              <a:t>Natorp</a:t>
            </a:r>
            <a:r>
              <a:rPr lang="nb-NO" sz="1800">
                <a:effectLst/>
                <a:latin typeface="Oslo Sans"/>
                <a:ea typeface="Oslo Sans"/>
                <a:cs typeface="Times New Roman" panose="02020603050405020304" pitchFamily="18" charset="0"/>
              </a:rPr>
              <a:t> Gymnasium og Felix Mendelssohn </a:t>
            </a:r>
            <a:r>
              <a:rPr lang="nb-NO" sz="1800" err="1">
                <a:effectLst/>
                <a:latin typeface="Oslo Sans"/>
                <a:ea typeface="Oslo Sans"/>
                <a:cs typeface="Times New Roman" panose="02020603050405020304" pitchFamily="18" charset="0"/>
              </a:rPr>
              <a:t>Bartholdy</a:t>
            </a:r>
            <a:r>
              <a:rPr lang="nb-NO" sz="1800">
                <a:effectLst/>
                <a:latin typeface="Oslo Sans"/>
                <a:ea typeface="Oslo Sans"/>
                <a:cs typeface="Times New Roman" panose="02020603050405020304" pitchFamily="18" charset="0"/>
              </a:rPr>
              <a:t> Gymnasium.</a:t>
            </a:r>
          </a:p>
          <a:p>
            <a:pPr>
              <a:lnSpc>
                <a:spcPct val="110000"/>
              </a:lnSpc>
              <a:spcAft>
                <a:spcPts val="1400"/>
              </a:spcAft>
            </a:pPr>
            <a:r>
              <a:rPr lang="nb-NO" sz="1800">
                <a:effectLst/>
                <a:latin typeface="Oslo Sans"/>
                <a:ea typeface="Oslo Sans"/>
                <a:cs typeface="Times New Roman" panose="02020603050405020304" pitchFamily="18" charset="0"/>
              </a:rPr>
              <a:t>Kongshavn </a:t>
            </a:r>
            <a:r>
              <a:rPr lang="nb-NO" sz="1800" err="1">
                <a:effectLst/>
                <a:latin typeface="Oslo Sans"/>
                <a:ea typeface="Oslo Sans"/>
                <a:cs typeface="Times New Roman" panose="02020603050405020304" pitchFamily="18" charset="0"/>
              </a:rPr>
              <a:t>vgs</a:t>
            </a:r>
            <a:r>
              <a:rPr lang="nb-NO" sz="1800">
                <a:effectLst/>
                <a:latin typeface="Oslo Sans"/>
                <a:ea typeface="Oslo Sans"/>
                <a:cs typeface="Times New Roman" panose="02020603050405020304" pitchFamily="18" charset="0"/>
              </a:rPr>
              <a:t> skal preges pedagogisk gjennom entreprenørskap og internasjonalisering som gir skolens elever et mangfold av muligheter til å engasjere seg og å ta ansvar. Elevene skal få mulighet til å lære og utvikle kompetanse gjennom å gjøre ting i praksis, bruke det de lærer og skape verdier mens de går på skolen. Dette skal gi elevene kompetanse i fagene som setter dem i stand til å mestre kjente og ukjente situasjoner.</a:t>
            </a:r>
          </a:p>
          <a:p>
            <a:pPr>
              <a:lnSpc>
                <a:spcPct val="110000"/>
              </a:lnSpc>
              <a:spcAft>
                <a:spcPts val="1400"/>
              </a:spcAft>
            </a:pPr>
            <a:r>
              <a:rPr lang="nb-NO" sz="1800">
                <a:effectLst/>
                <a:latin typeface="Oslo Sans"/>
                <a:ea typeface="Oslo Sans"/>
                <a:cs typeface="Times New Roman" panose="02020603050405020304" pitchFamily="18" charset="0"/>
              </a:rPr>
              <a:t>Kongshavn </a:t>
            </a:r>
            <a:r>
              <a:rPr lang="nb-NO" sz="1800" err="1">
                <a:effectLst/>
                <a:latin typeface="Oslo Sans"/>
                <a:ea typeface="Oslo Sans"/>
                <a:cs typeface="Times New Roman" panose="02020603050405020304" pitchFamily="18" charset="0"/>
              </a:rPr>
              <a:t>vgs</a:t>
            </a:r>
            <a:r>
              <a:rPr lang="nb-NO" sz="1800">
                <a:effectLst/>
                <a:latin typeface="Oslo Sans"/>
                <a:ea typeface="Oslo Sans"/>
                <a:cs typeface="Times New Roman" panose="02020603050405020304" pitchFamily="18" charset="0"/>
              </a:rPr>
              <a:t> er entreprenørskapsskolen i Oslo. Her kan elever oppleve at skolehverdagen preges av entreprenørskap. Elevene får tilbud om å delta på innovasjonscamper og skaperkonkurranser. I det faglige arbeidet lærer de i praksis ved å se muligheter og gjøre noe med dem. Alle elever som velger fordypning i programfaget entreprenørskap og bedriftsutvikling får mulighet til å starte sin egen ungdomsbedrift.</a:t>
            </a:r>
          </a:p>
          <a:p>
            <a:pPr>
              <a:lnSpc>
                <a:spcPct val="110000"/>
              </a:lnSpc>
              <a:spcAft>
                <a:spcPts val="1400"/>
              </a:spcAft>
            </a:pPr>
            <a:r>
              <a:rPr lang="nb-NO" sz="1800">
                <a:effectLst/>
                <a:latin typeface="Oslo Sans"/>
                <a:ea typeface="Oslo Sans"/>
                <a:cs typeface="Times New Roman" panose="02020603050405020304" pitchFamily="18" charset="0"/>
              </a:rPr>
              <a:t>Som elev på Kongshavn kan elever få annerledes muligheter til å lære gjennom internasjonalisering. Ved å engasjere seg i et av skolens mange internasjonale prosjekter, får de unike muligheter. De kan delta i skolens Erasmus + prosjekt hvor vi samarbeider med Spania, Danmark og Polen eller i andre internasjonaliseringsprosjekter. Ved å engasjere seg i skolens innsamlingsaksjon </a:t>
            </a:r>
            <a:r>
              <a:rPr lang="nb-NO" sz="1800" err="1">
                <a:effectLst/>
                <a:latin typeface="Oslo Sans"/>
                <a:ea typeface="Oslo Sans"/>
                <a:cs typeface="Times New Roman" panose="02020603050405020304" pitchFamily="18" charset="0"/>
              </a:rPr>
              <a:t>Impande</a:t>
            </a:r>
            <a:r>
              <a:rPr lang="nb-NO" sz="1800">
                <a:effectLst/>
                <a:latin typeface="Oslo Sans"/>
                <a:ea typeface="Oslo Sans"/>
                <a:cs typeface="Times New Roman" panose="02020603050405020304" pitchFamily="18" charset="0"/>
              </a:rPr>
              <a:t>, til inntekt for skoleutvikling i Sør-Afrika, kan elevene skape verdier for andre og få mulighet til å besøke våre samarbeidspartnere i Sør-Afrika. Skolens personale deltar i EU-samarbeid som innebærer at elevene opplever internasjonalisering på flere vis, blant annet gjennom besøk fra lærere og elever fra andre land.</a:t>
            </a:r>
          </a:p>
          <a:p>
            <a:pPr>
              <a:lnSpc>
                <a:spcPct val="110000"/>
              </a:lnSpc>
              <a:spcAft>
                <a:spcPts val="1400"/>
              </a:spcAft>
            </a:pPr>
            <a:r>
              <a:rPr lang="nb-NO" sz="1800">
                <a:effectLst/>
                <a:latin typeface="Oslo Sans"/>
                <a:ea typeface="Oslo Sans"/>
                <a:cs typeface="Times New Roman" panose="02020603050405020304" pitchFamily="18" charset="0"/>
              </a:rPr>
              <a:t>Vi ønsker at flest mulig skal involveres i skolens internasjonaliseringsarbeid og arbeid med entreprenørskap. Arbeidet skal synliggjøres tydelig i møte med elever, foresatte og andre samarbeidspartnere. Kongshavn skal være en utviklingsorientert skole hvor elever møter ansatte som jobber tett i fagteam og bidrar aktivt i utvikling av skolen. De ansatte skal oppleve en skole hvor de som en del av profesjonsfelleskapet ikke står alene i klasserommet, men får mulighet til å utvikle seg sammen med kollegaer, gjennom jobbskygging internasjonalt og gjennom veiledningsordning. De som jobber på Kongshavn arbeider kontinuerlig med å prøve ut nye metoder og opplegg, og jobber aktivt med digitalisering.</a:t>
            </a:r>
            <a:br>
              <a:rPr lang="nb-NO" sz="1800">
                <a:effectLst/>
                <a:latin typeface="Oslo Sans"/>
                <a:ea typeface="Oslo Sans"/>
                <a:cs typeface="Times New Roman" panose="02020603050405020304" pitchFamily="18" charset="0"/>
              </a:rPr>
            </a:br>
            <a:endParaRPr lang="nb-NO" sz="1800">
              <a:effectLst/>
              <a:latin typeface="Oslo Sans"/>
              <a:ea typeface="Oslo Sans"/>
              <a:cs typeface="Times New Roman" panose="02020603050405020304" pitchFamily="18" charset="0"/>
            </a:endParaRPr>
          </a:p>
        </p:txBody>
      </p:sp>
    </p:spTree>
    <p:extLst>
      <p:ext uri="{BB962C8B-B14F-4D97-AF65-F5344CB8AC3E}">
        <p14:creationId xmlns:p14="http://schemas.microsoft.com/office/powerpoint/2010/main" val="3648914387"/>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BB6A42D-FE9E-43DA-A9E3-39068F38212C}">
  <we:reference id="22ff87a5-132f-4d52-9e97-94d888e4dd91" version="3.1.0.0" store="EXCatalog" storeType="EXCatalog"/>
  <we:alternateReferences>
    <we:reference id="WA104380050" version="3.1.0.0" store="nb-NO"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112C97B4EDA35F44881C70F042148032" ma:contentTypeVersion="" ma:contentTypeDescription="Opprett et nytt dokument." ma:contentTypeScope="" ma:versionID="2987ee0a559cbd26a798fca18ffacd67">
  <xsd:schema xmlns:xsd="http://www.w3.org/2001/XMLSchema" xmlns:xs="http://www.w3.org/2001/XMLSchema" xmlns:p="http://schemas.microsoft.com/office/2006/metadata/properties" xmlns:ns2="659ced06-0a57-4cf9-984e-26599d00f16f" xmlns:ns3="0bebc291-6681-48ec-85dc-dcb795b01962" targetNamespace="http://schemas.microsoft.com/office/2006/metadata/properties" ma:root="true" ma:fieldsID="16bed511a9aa2de07b238d26daa19f61" ns2:_="" ns3:_="">
    <xsd:import namespace="659ced06-0a57-4cf9-984e-26599d00f16f"/>
    <xsd:import namespace="0bebc291-6681-48ec-85dc-dcb795b0196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9ced06-0a57-4cf9-984e-26599d00f1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emerkelapper" ma:readOnly="false" ma:fieldId="{5cf76f15-5ced-4ddc-b409-7134ff3c332f}" ma:taxonomyMulti="true" ma:sspId="d2bf785b-8fef-4b70-b2f9-38d45fd2cc10"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bebc291-6681-48ec-85dc-dcb795b01962"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f9dd630-93d4-4be2-ae67-66f92a115162}" ma:internalName="TaxCatchAll" ma:showField="CatchAllData" ma:web="0bebc291-6681-48ec-85dc-dcb795b019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918EB3-7DEB-4193-9203-326464A64A73}">
  <ds:schemaRefs>
    <ds:schemaRef ds:uri="http://schemas.microsoft.com/sharepoint/v3/contenttype/forms"/>
  </ds:schemaRefs>
</ds:datastoreItem>
</file>

<file path=customXml/itemProps2.xml><?xml version="1.0" encoding="utf-8"?>
<ds:datastoreItem xmlns:ds="http://schemas.openxmlformats.org/officeDocument/2006/customXml" ds:itemID="{8E45EA86-5ADF-4B5D-A5B2-A57B300D1D8B}">
  <ds:schemaRefs>
    <ds:schemaRef ds:uri="0bebc291-6681-48ec-85dc-dcb795b01962"/>
    <ds:schemaRef ds:uri="659ced06-0a57-4cf9-984e-26599d00f16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1628</TotalTime>
  <Words>1370</Words>
  <Application>Microsoft Office PowerPoint</Application>
  <PresentationFormat>Widescreen</PresentationFormat>
  <Paragraphs>84</Paragraphs>
  <Slides>14</Slides>
  <Notes>0</Notes>
  <HiddenSlides>0</HiddenSlides>
  <MMClips>0</MMClips>
  <ScaleCrop>false</ScaleCrop>
  <HeadingPairs>
    <vt:vector size="6" baseType="variant">
      <vt:variant>
        <vt:lpstr>Brukte skrifter</vt:lpstr>
      </vt:variant>
      <vt:variant>
        <vt:i4>8</vt:i4>
      </vt:variant>
      <vt:variant>
        <vt:lpstr>Tema</vt:lpstr>
      </vt:variant>
      <vt:variant>
        <vt:i4>1</vt:i4>
      </vt:variant>
      <vt:variant>
        <vt:lpstr>Lysbildetitler</vt:lpstr>
      </vt:variant>
      <vt:variant>
        <vt:i4>14</vt:i4>
      </vt:variant>
    </vt:vector>
  </HeadingPairs>
  <TitlesOfParts>
    <vt:vector size="23" baseType="lpstr">
      <vt:lpstr>Arial</vt:lpstr>
      <vt:lpstr>Calibri</vt:lpstr>
      <vt:lpstr>Calibri Light</vt:lpstr>
      <vt:lpstr>Oslo Sans</vt:lpstr>
      <vt:lpstr>Oslo Sans Office</vt:lpstr>
      <vt:lpstr>Segoe UI</vt:lpstr>
      <vt:lpstr>Symbol</vt:lpstr>
      <vt:lpstr>Times New Roman</vt:lpstr>
      <vt:lpstr>Office-tema</vt:lpstr>
      <vt:lpstr>Strategisk plan 2023</vt:lpstr>
      <vt:lpstr>  Prosess for arbeidet med strategisk plan</vt:lpstr>
      <vt:lpstr>Formål</vt:lpstr>
      <vt:lpstr>Strategisk plan for Kongshavn vgs 2022 </vt:lpstr>
      <vt:lpstr>Blant byrådets mål for oppvekst- og kunnskapssektoren er særlig følgende mål viktige:</vt:lpstr>
      <vt:lpstr> Byrådet har to langsiktige resultatmål for Osloskolen som er sentrale for Kongshavn vgs: </vt:lpstr>
      <vt:lpstr>Hvor diskuteres strategiske prioriteringer?</vt:lpstr>
      <vt:lpstr>Hvem deltar i selve utarbeidelsen?</vt:lpstr>
      <vt:lpstr> Skolens profil </vt:lpstr>
      <vt:lpstr>Prioriterte tiltak for skoleutvikling i 2023 </vt:lpstr>
      <vt:lpstr>Vurdering som gir læring  </vt:lpstr>
      <vt:lpstr>Et trygt og varmt skolefellesskap – i og utenfor klasserommet </vt:lpstr>
      <vt:lpstr> Entreprenørskap og internasjonalisering  </vt:lpstr>
      <vt:lpstr> Strategisk plan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Kristin Lindaas</dc:creator>
  <cp:lastModifiedBy>Sidsel Helene Holm Bye</cp:lastModifiedBy>
  <cp:revision>2</cp:revision>
  <dcterms:created xsi:type="dcterms:W3CDTF">2021-10-29T10:11:10Z</dcterms:created>
  <dcterms:modified xsi:type="dcterms:W3CDTF">2023-01-10T14:23:12Z</dcterms:modified>
</cp:coreProperties>
</file>