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  <p:sldMasterId id="2147485658" r:id="rId5"/>
    <p:sldMasterId id="2147486181" r:id="rId6"/>
    <p:sldMasterId id="2147486793" r:id="rId7"/>
  </p:sldMasterIdLst>
  <p:notesMasterIdLst>
    <p:notesMasterId r:id="rId58"/>
  </p:notesMasterIdLst>
  <p:handoutMasterIdLst>
    <p:handoutMasterId r:id="rId59"/>
  </p:handoutMasterIdLst>
  <p:sldIdLst>
    <p:sldId id="653" r:id="rId8"/>
    <p:sldId id="1256" r:id="rId9"/>
    <p:sldId id="1275" r:id="rId10"/>
    <p:sldId id="796" r:id="rId11"/>
    <p:sldId id="1230" r:id="rId12"/>
    <p:sldId id="756" r:id="rId13"/>
    <p:sldId id="765" r:id="rId14"/>
    <p:sldId id="657" r:id="rId15"/>
    <p:sldId id="699" r:id="rId16"/>
    <p:sldId id="693" r:id="rId17"/>
    <p:sldId id="1179" r:id="rId18"/>
    <p:sldId id="1236" r:id="rId19"/>
    <p:sldId id="257" r:id="rId20"/>
    <p:sldId id="258" r:id="rId21"/>
    <p:sldId id="1260" r:id="rId22"/>
    <p:sldId id="769" r:id="rId23"/>
    <p:sldId id="771" r:id="rId24"/>
    <p:sldId id="1270" r:id="rId25"/>
    <p:sldId id="772" r:id="rId26"/>
    <p:sldId id="773" r:id="rId27"/>
    <p:sldId id="774" r:id="rId28"/>
    <p:sldId id="775" r:id="rId29"/>
    <p:sldId id="776" r:id="rId30"/>
    <p:sldId id="777" r:id="rId31"/>
    <p:sldId id="778" r:id="rId32"/>
    <p:sldId id="779" r:id="rId33"/>
    <p:sldId id="1261" r:id="rId34"/>
    <p:sldId id="1292" r:id="rId35"/>
    <p:sldId id="1279" r:id="rId36"/>
    <p:sldId id="1280" r:id="rId37"/>
    <p:sldId id="1263" r:id="rId38"/>
    <p:sldId id="1282" r:id="rId39"/>
    <p:sldId id="1285" r:id="rId40"/>
    <p:sldId id="1286" r:id="rId41"/>
    <p:sldId id="1287" r:id="rId42"/>
    <p:sldId id="1288" r:id="rId43"/>
    <p:sldId id="1289" r:id="rId44"/>
    <p:sldId id="1290" r:id="rId45"/>
    <p:sldId id="1291" r:id="rId46"/>
    <p:sldId id="780" r:id="rId47"/>
    <p:sldId id="794" r:id="rId48"/>
    <p:sldId id="795" r:id="rId49"/>
    <p:sldId id="781" r:id="rId50"/>
    <p:sldId id="782" r:id="rId51"/>
    <p:sldId id="628" r:id="rId52"/>
    <p:sldId id="1293" r:id="rId53"/>
    <p:sldId id="783" r:id="rId54"/>
    <p:sldId id="784" r:id="rId55"/>
    <p:sldId id="785" r:id="rId56"/>
    <p:sldId id="654" r:id="rId57"/>
  </p:sldIdLst>
  <p:sldSz cx="9144000" cy="5715000" type="screen16x10"/>
  <p:notesSz cx="6797675" cy="9926638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850A"/>
    <a:srgbClr val="FF0000"/>
    <a:srgbClr val="662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1C7393-4AA8-4DEB-BDBE-4FCF9C449364}" v="1" dt="2023-08-23T12:47:06.320"/>
    <p1510:client id="{B6AC0215-D9C4-4E9E-81CB-C968F2DCE2FE}" v="17" dt="2023-08-23T16:59:25.139"/>
    <p1510:client id="{E284FA83-A347-4F57-B38C-5C79E20A5910}" v="9" dt="2023-08-23T13:45:04.417"/>
    <p1510:client id="{FBF1D01B-8AD5-4EF0-B497-EA45742A6F05}" v="181" dt="2023-08-23T14:38:12.5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4" y="4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viewProps" Target="viewProp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microsoft.com/office/2016/11/relationships/changesInfo" Target="changesInfos/changesInfo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dsel Helene Holm Bye" userId="e62f3410-770f-4527-89f5-384f8b3686e8" providerId="ADAL" clId="{B6AC0215-D9C4-4E9E-81CB-C968F2DCE2FE}"/>
    <pc:docChg chg="undo custSel addSld delSld modSld sldOrd">
      <pc:chgData name="Sidsel Helene Holm Bye" userId="e62f3410-770f-4527-89f5-384f8b3686e8" providerId="ADAL" clId="{B6AC0215-D9C4-4E9E-81CB-C968F2DCE2FE}" dt="2023-08-23T16:59:44.390" v="314" actId="113"/>
      <pc:docMkLst>
        <pc:docMk/>
      </pc:docMkLst>
      <pc:sldChg chg="modSp mod">
        <pc:chgData name="Sidsel Helene Holm Bye" userId="e62f3410-770f-4527-89f5-384f8b3686e8" providerId="ADAL" clId="{B6AC0215-D9C4-4E9E-81CB-C968F2DCE2FE}" dt="2023-08-23T16:55:12.310" v="270" actId="27636"/>
        <pc:sldMkLst>
          <pc:docMk/>
          <pc:sldMk cId="577365419" sldId="257"/>
        </pc:sldMkLst>
        <pc:spChg chg="mod">
          <ac:chgData name="Sidsel Helene Holm Bye" userId="e62f3410-770f-4527-89f5-384f8b3686e8" providerId="ADAL" clId="{B6AC0215-D9C4-4E9E-81CB-C968F2DCE2FE}" dt="2023-08-23T16:55:07.162" v="268" actId="14100"/>
          <ac:spMkLst>
            <pc:docMk/>
            <pc:sldMk cId="577365419" sldId="257"/>
            <ac:spMk id="2" creationId="{00000000-0000-0000-0000-000000000000}"/>
          </ac:spMkLst>
        </pc:spChg>
        <pc:spChg chg="mod">
          <ac:chgData name="Sidsel Helene Holm Bye" userId="e62f3410-770f-4527-89f5-384f8b3686e8" providerId="ADAL" clId="{B6AC0215-D9C4-4E9E-81CB-C968F2DCE2FE}" dt="2023-08-23T16:55:12.310" v="270" actId="27636"/>
          <ac:spMkLst>
            <pc:docMk/>
            <pc:sldMk cId="577365419" sldId="257"/>
            <ac:spMk id="3" creationId="{00000000-0000-0000-0000-000000000000}"/>
          </ac:spMkLst>
        </pc:spChg>
        <pc:spChg chg="mod">
          <ac:chgData name="Sidsel Helene Holm Bye" userId="e62f3410-770f-4527-89f5-384f8b3686e8" providerId="ADAL" clId="{B6AC0215-D9C4-4E9E-81CB-C968F2DCE2FE}" dt="2023-08-21T13:40:38.005" v="141" actId="13926"/>
          <ac:spMkLst>
            <pc:docMk/>
            <pc:sldMk cId="577365419" sldId="257"/>
            <ac:spMk id="5" creationId="{7629C691-DCA9-44C5-B492-29C059855C61}"/>
          </ac:spMkLst>
        </pc:spChg>
        <pc:picChg chg="mod">
          <ac:chgData name="Sidsel Helene Holm Bye" userId="e62f3410-770f-4527-89f5-384f8b3686e8" providerId="ADAL" clId="{B6AC0215-D9C4-4E9E-81CB-C968F2DCE2FE}" dt="2023-08-23T16:55:01.470" v="266" actId="1076"/>
          <ac:picMkLst>
            <pc:docMk/>
            <pc:sldMk cId="577365419" sldId="257"/>
            <ac:picMk id="4" creationId="{00000000-0000-0000-0000-000000000000}"/>
          </ac:picMkLst>
        </pc:picChg>
      </pc:sldChg>
      <pc:sldChg chg="modSp mod">
        <pc:chgData name="Sidsel Helene Holm Bye" userId="e62f3410-770f-4527-89f5-384f8b3686e8" providerId="ADAL" clId="{B6AC0215-D9C4-4E9E-81CB-C968F2DCE2FE}" dt="2023-08-21T13:40:42.488" v="142" actId="13926"/>
        <pc:sldMkLst>
          <pc:docMk/>
          <pc:sldMk cId="2125147966" sldId="258"/>
        </pc:sldMkLst>
        <pc:spChg chg="mod">
          <ac:chgData name="Sidsel Helene Holm Bye" userId="e62f3410-770f-4527-89f5-384f8b3686e8" providerId="ADAL" clId="{B6AC0215-D9C4-4E9E-81CB-C968F2DCE2FE}" dt="2023-08-21T13:40:42.488" v="142" actId="13926"/>
          <ac:spMkLst>
            <pc:docMk/>
            <pc:sldMk cId="2125147966" sldId="258"/>
            <ac:spMk id="4" creationId="{D5844334-E85C-46CC-A24C-C07F85BDA667}"/>
          </ac:spMkLst>
        </pc:spChg>
      </pc:sldChg>
      <pc:sldChg chg="modSp mod ord">
        <pc:chgData name="Sidsel Helene Holm Bye" userId="e62f3410-770f-4527-89f5-384f8b3686e8" providerId="ADAL" clId="{B6AC0215-D9C4-4E9E-81CB-C968F2DCE2FE}" dt="2023-08-23T16:55:52.717" v="276"/>
        <pc:sldMkLst>
          <pc:docMk/>
          <pc:sldMk cId="0" sldId="628"/>
        </pc:sldMkLst>
        <pc:spChg chg="mod">
          <ac:chgData name="Sidsel Helene Holm Bye" userId="e62f3410-770f-4527-89f5-384f8b3686e8" providerId="ADAL" clId="{B6AC0215-D9C4-4E9E-81CB-C968F2DCE2FE}" dt="2023-08-23T14:15:04.738" v="246" actId="13926"/>
          <ac:spMkLst>
            <pc:docMk/>
            <pc:sldMk cId="0" sldId="628"/>
            <ac:spMk id="134151" creationId="{00000000-0000-0000-0000-000000000000}"/>
          </ac:spMkLst>
        </pc:spChg>
      </pc:sldChg>
      <pc:sldChg chg="del">
        <pc:chgData name="Sidsel Helene Holm Bye" userId="e62f3410-770f-4527-89f5-384f8b3686e8" providerId="ADAL" clId="{B6AC0215-D9C4-4E9E-81CB-C968F2DCE2FE}" dt="2023-08-21T13:08:26.843" v="20" actId="47"/>
        <pc:sldMkLst>
          <pc:docMk/>
          <pc:sldMk cId="0" sldId="629"/>
        </pc:sldMkLst>
      </pc:sldChg>
      <pc:sldChg chg="modSp mod">
        <pc:chgData name="Sidsel Helene Holm Bye" userId="e62f3410-770f-4527-89f5-384f8b3686e8" providerId="ADAL" clId="{B6AC0215-D9C4-4E9E-81CB-C968F2DCE2FE}" dt="2023-08-21T13:14:27.493" v="76" actId="207"/>
        <pc:sldMkLst>
          <pc:docMk/>
          <pc:sldMk cId="0" sldId="652"/>
        </pc:sldMkLst>
        <pc:spChg chg="mod">
          <ac:chgData name="Sidsel Helene Holm Bye" userId="e62f3410-770f-4527-89f5-384f8b3686e8" providerId="ADAL" clId="{B6AC0215-D9C4-4E9E-81CB-C968F2DCE2FE}" dt="2023-08-21T13:14:27.493" v="76" actId="207"/>
          <ac:spMkLst>
            <pc:docMk/>
            <pc:sldMk cId="0" sldId="652"/>
            <ac:spMk id="11" creationId="{2E67A8C5-17B8-4C75-82B2-837B76789A6E}"/>
          </ac:spMkLst>
        </pc:spChg>
      </pc:sldChg>
      <pc:sldChg chg="modSp mod">
        <pc:chgData name="Sidsel Helene Holm Bye" userId="e62f3410-770f-4527-89f5-384f8b3686e8" providerId="ADAL" clId="{B6AC0215-D9C4-4E9E-81CB-C968F2DCE2FE}" dt="2023-08-23T14:09:15.507" v="146" actId="2711"/>
        <pc:sldMkLst>
          <pc:docMk/>
          <pc:sldMk cId="0" sldId="653"/>
        </pc:sldMkLst>
        <pc:spChg chg="mod">
          <ac:chgData name="Sidsel Helene Holm Bye" userId="e62f3410-770f-4527-89f5-384f8b3686e8" providerId="ADAL" clId="{B6AC0215-D9C4-4E9E-81CB-C968F2DCE2FE}" dt="2023-08-21T13:05:27.222" v="3" actId="20577"/>
          <ac:spMkLst>
            <pc:docMk/>
            <pc:sldMk cId="0" sldId="653"/>
            <ac:spMk id="4" creationId="{00000000-0000-0000-0000-000000000000}"/>
          </ac:spMkLst>
        </pc:spChg>
        <pc:spChg chg="mod">
          <ac:chgData name="Sidsel Helene Holm Bye" userId="e62f3410-770f-4527-89f5-384f8b3686e8" providerId="ADAL" clId="{B6AC0215-D9C4-4E9E-81CB-C968F2DCE2FE}" dt="2023-08-23T14:09:15.507" v="146" actId="2711"/>
          <ac:spMkLst>
            <pc:docMk/>
            <pc:sldMk cId="0" sldId="653"/>
            <ac:spMk id="61443" creationId="{00000000-0000-0000-0000-000000000000}"/>
          </ac:spMkLst>
        </pc:spChg>
      </pc:sldChg>
      <pc:sldChg chg="modSp mod">
        <pc:chgData name="Sidsel Helene Holm Bye" userId="e62f3410-770f-4527-89f5-384f8b3686e8" providerId="ADAL" clId="{B6AC0215-D9C4-4E9E-81CB-C968F2DCE2FE}" dt="2023-08-21T13:21:30.343" v="136" actId="13926"/>
        <pc:sldMkLst>
          <pc:docMk/>
          <pc:sldMk cId="0" sldId="654"/>
        </pc:sldMkLst>
        <pc:spChg chg="mod">
          <ac:chgData name="Sidsel Helene Holm Bye" userId="e62f3410-770f-4527-89f5-384f8b3686e8" providerId="ADAL" clId="{B6AC0215-D9C4-4E9E-81CB-C968F2DCE2FE}" dt="2023-08-21T13:21:30.343" v="136" actId="13926"/>
          <ac:spMkLst>
            <pc:docMk/>
            <pc:sldMk cId="0" sldId="654"/>
            <ac:spMk id="168963" creationId="{00000000-0000-0000-0000-000000000000}"/>
          </ac:spMkLst>
        </pc:spChg>
      </pc:sldChg>
      <pc:sldChg chg="modSp mod">
        <pc:chgData name="Sidsel Helene Holm Bye" userId="e62f3410-770f-4527-89f5-384f8b3686e8" providerId="ADAL" clId="{B6AC0215-D9C4-4E9E-81CB-C968F2DCE2FE}" dt="2023-08-23T14:12:57.048" v="185" actId="1076"/>
        <pc:sldMkLst>
          <pc:docMk/>
          <pc:sldMk cId="0" sldId="657"/>
        </pc:sldMkLst>
        <pc:spChg chg="mod">
          <ac:chgData name="Sidsel Helene Holm Bye" userId="e62f3410-770f-4527-89f5-384f8b3686e8" providerId="ADAL" clId="{B6AC0215-D9C4-4E9E-81CB-C968F2DCE2FE}" dt="2023-08-23T14:12:44.759" v="183" actId="2711"/>
          <ac:spMkLst>
            <pc:docMk/>
            <pc:sldMk cId="0" sldId="657"/>
            <ac:spMk id="4" creationId="{00000000-0000-0000-0000-000000000000}"/>
          </ac:spMkLst>
        </pc:spChg>
        <pc:spChg chg="mod">
          <ac:chgData name="Sidsel Helene Holm Bye" userId="e62f3410-770f-4527-89f5-384f8b3686e8" providerId="ADAL" clId="{B6AC0215-D9C4-4E9E-81CB-C968F2DCE2FE}" dt="2023-08-23T14:12:57.048" v="185" actId="1076"/>
          <ac:spMkLst>
            <pc:docMk/>
            <pc:sldMk cId="0" sldId="657"/>
            <ac:spMk id="68611" creationId="{00000000-0000-0000-0000-000000000000}"/>
          </ac:spMkLst>
        </pc:spChg>
      </pc:sldChg>
      <pc:sldChg chg="modSp mod">
        <pc:chgData name="Sidsel Helene Holm Bye" userId="e62f3410-770f-4527-89f5-384f8b3686e8" providerId="ADAL" clId="{B6AC0215-D9C4-4E9E-81CB-C968F2DCE2FE}" dt="2023-08-23T14:14:47.402" v="245" actId="20577"/>
        <pc:sldMkLst>
          <pc:docMk/>
          <pc:sldMk cId="0" sldId="693"/>
        </pc:sldMkLst>
        <pc:spChg chg="mod">
          <ac:chgData name="Sidsel Helene Holm Bye" userId="e62f3410-770f-4527-89f5-384f8b3686e8" providerId="ADAL" clId="{B6AC0215-D9C4-4E9E-81CB-C968F2DCE2FE}" dt="2023-08-23T14:14:47.402" v="245" actId="20577"/>
          <ac:spMkLst>
            <pc:docMk/>
            <pc:sldMk cId="0" sldId="693"/>
            <ac:spMk id="3" creationId="{00000000-0000-0000-0000-000000000000}"/>
          </ac:spMkLst>
        </pc:spChg>
        <pc:spChg chg="mod">
          <ac:chgData name="Sidsel Helene Holm Bye" userId="e62f3410-770f-4527-89f5-384f8b3686e8" providerId="ADAL" clId="{B6AC0215-D9C4-4E9E-81CB-C968F2DCE2FE}" dt="2023-08-23T14:14:19.213" v="217" actId="13926"/>
          <ac:spMkLst>
            <pc:docMk/>
            <pc:sldMk cId="0" sldId="693"/>
            <ac:spMk id="76802" creationId="{00000000-0000-0000-0000-000000000000}"/>
          </ac:spMkLst>
        </pc:spChg>
      </pc:sldChg>
      <pc:sldChg chg="modSp mod">
        <pc:chgData name="Sidsel Helene Holm Bye" userId="e62f3410-770f-4527-89f5-384f8b3686e8" providerId="ADAL" clId="{B6AC0215-D9C4-4E9E-81CB-C968F2DCE2FE}" dt="2023-08-23T14:14:08.114" v="216" actId="13926"/>
        <pc:sldMkLst>
          <pc:docMk/>
          <pc:sldMk cId="0" sldId="699"/>
        </pc:sldMkLst>
        <pc:spChg chg="mod">
          <ac:chgData name="Sidsel Helene Holm Bye" userId="e62f3410-770f-4527-89f5-384f8b3686e8" providerId="ADAL" clId="{B6AC0215-D9C4-4E9E-81CB-C968F2DCE2FE}" dt="2023-08-23T14:13:45.498" v="213" actId="255"/>
          <ac:spMkLst>
            <pc:docMk/>
            <pc:sldMk cId="0" sldId="699"/>
            <ac:spMk id="4" creationId="{8AD5F2B7-4F31-4E12-939D-BFC42D44D639}"/>
          </ac:spMkLst>
        </pc:spChg>
        <pc:spChg chg="mod">
          <ac:chgData name="Sidsel Helene Holm Bye" userId="e62f3410-770f-4527-89f5-384f8b3686e8" providerId="ADAL" clId="{B6AC0215-D9C4-4E9E-81CB-C968F2DCE2FE}" dt="2023-08-23T14:13:55.323" v="215" actId="2711"/>
          <ac:spMkLst>
            <pc:docMk/>
            <pc:sldMk cId="0" sldId="699"/>
            <ac:spMk id="5" creationId="{6CE0BB1F-1A24-4A1F-939A-12DFB140DD55}"/>
          </ac:spMkLst>
        </pc:spChg>
        <pc:spChg chg="mod">
          <ac:chgData name="Sidsel Helene Holm Bye" userId="e62f3410-770f-4527-89f5-384f8b3686e8" providerId="ADAL" clId="{B6AC0215-D9C4-4E9E-81CB-C968F2DCE2FE}" dt="2023-08-23T14:14:08.114" v="216" actId="13926"/>
          <ac:spMkLst>
            <pc:docMk/>
            <pc:sldMk cId="0" sldId="699"/>
            <ac:spMk id="116738" creationId="{00000000-0000-0000-0000-000000000000}"/>
          </ac:spMkLst>
        </pc:spChg>
      </pc:sldChg>
      <pc:sldChg chg="del">
        <pc:chgData name="Sidsel Helene Holm Bye" userId="e62f3410-770f-4527-89f5-384f8b3686e8" providerId="ADAL" clId="{B6AC0215-D9C4-4E9E-81CB-C968F2DCE2FE}" dt="2023-08-21T13:09:58.148" v="32" actId="47"/>
        <pc:sldMkLst>
          <pc:docMk/>
          <pc:sldMk cId="0" sldId="716"/>
        </pc:sldMkLst>
      </pc:sldChg>
      <pc:sldChg chg="modSp mod">
        <pc:chgData name="Sidsel Helene Holm Bye" userId="e62f3410-770f-4527-89f5-384f8b3686e8" providerId="ADAL" clId="{B6AC0215-D9C4-4E9E-81CB-C968F2DCE2FE}" dt="2023-08-23T14:11:34.505" v="172" actId="14100"/>
        <pc:sldMkLst>
          <pc:docMk/>
          <pc:sldMk cId="0" sldId="756"/>
        </pc:sldMkLst>
        <pc:spChg chg="mod">
          <ac:chgData name="Sidsel Helene Holm Bye" userId="e62f3410-770f-4527-89f5-384f8b3686e8" providerId="ADAL" clId="{B6AC0215-D9C4-4E9E-81CB-C968F2DCE2FE}" dt="2023-08-23T14:11:24.069" v="170" actId="113"/>
          <ac:spMkLst>
            <pc:docMk/>
            <pc:sldMk cId="0" sldId="756"/>
            <ac:spMk id="3" creationId="{00000000-0000-0000-0000-000000000000}"/>
          </ac:spMkLst>
        </pc:spChg>
        <pc:spChg chg="mod">
          <ac:chgData name="Sidsel Helene Holm Bye" userId="e62f3410-770f-4527-89f5-384f8b3686e8" providerId="ADAL" clId="{B6AC0215-D9C4-4E9E-81CB-C968F2DCE2FE}" dt="2023-08-23T14:11:16.160" v="168" actId="2711"/>
          <ac:spMkLst>
            <pc:docMk/>
            <pc:sldMk cId="0" sldId="756"/>
            <ac:spMk id="5" creationId="{00000000-0000-0000-0000-000000000000}"/>
          </ac:spMkLst>
        </pc:spChg>
        <pc:spChg chg="mod">
          <ac:chgData name="Sidsel Helene Holm Bye" userId="e62f3410-770f-4527-89f5-384f8b3686e8" providerId="ADAL" clId="{B6AC0215-D9C4-4E9E-81CB-C968F2DCE2FE}" dt="2023-08-23T14:11:34.505" v="172" actId="14100"/>
          <ac:spMkLst>
            <pc:docMk/>
            <pc:sldMk cId="0" sldId="756"/>
            <ac:spMk id="9" creationId="{5891358B-8403-4C7A-BB21-8F0F406BFD54}"/>
          </ac:spMkLst>
        </pc:spChg>
      </pc:sldChg>
      <pc:sldChg chg="modSp mod">
        <pc:chgData name="Sidsel Helene Holm Bye" userId="e62f3410-770f-4527-89f5-384f8b3686e8" providerId="ADAL" clId="{B6AC0215-D9C4-4E9E-81CB-C968F2DCE2FE}" dt="2023-08-23T14:12:28.915" v="182" actId="255"/>
        <pc:sldMkLst>
          <pc:docMk/>
          <pc:sldMk cId="983315129" sldId="765"/>
        </pc:sldMkLst>
        <pc:spChg chg="mod">
          <ac:chgData name="Sidsel Helene Holm Bye" userId="e62f3410-770f-4527-89f5-384f8b3686e8" providerId="ADAL" clId="{B6AC0215-D9C4-4E9E-81CB-C968F2DCE2FE}" dt="2023-08-23T14:12:28.915" v="182" actId="255"/>
          <ac:spMkLst>
            <pc:docMk/>
            <pc:sldMk cId="983315129" sldId="765"/>
            <ac:spMk id="7" creationId="{5E2F446F-4133-4CCE-B1A5-3992F11D34A7}"/>
          </ac:spMkLst>
        </pc:spChg>
        <pc:spChg chg="mod">
          <ac:chgData name="Sidsel Helene Holm Bye" userId="e62f3410-770f-4527-89f5-384f8b3686e8" providerId="ADAL" clId="{B6AC0215-D9C4-4E9E-81CB-C968F2DCE2FE}" dt="2023-08-23T14:12:17.709" v="179" actId="12"/>
          <ac:spMkLst>
            <pc:docMk/>
            <pc:sldMk cId="983315129" sldId="765"/>
            <ac:spMk id="106498" creationId="{00000000-0000-0000-0000-000000000000}"/>
          </ac:spMkLst>
        </pc:spChg>
        <pc:spChg chg="mod">
          <ac:chgData name="Sidsel Helene Holm Bye" userId="e62f3410-770f-4527-89f5-384f8b3686e8" providerId="ADAL" clId="{B6AC0215-D9C4-4E9E-81CB-C968F2DCE2FE}" dt="2023-08-23T14:12:14.084" v="178" actId="12"/>
          <ac:spMkLst>
            <pc:docMk/>
            <pc:sldMk cId="983315129" sldId="765"/>
            <ac:spMk id="106499" creationId="{00000000-0000-0000-0000-000000000000}"/>
          </ac:spMkLst>
        </pc:spChg>
        <pc:spChg chg="mod">
          <ac:chgData name="Sidsel Helene Holm Bye" userId="e62f3410-770f-4527-89f5-384f8b3686e8" providerId="ADAL" clId="{B6AC0215-D9C4-4E9E-81CB-C968F2DCE2FE}" dt="2023-08-23T14:11:44.864" v="173" actId="2711"/>
          <ac:spMkLst>
            <pc:docMk/>
            <pc:sldMk cId="983315129" sldId="765"/>
            <ac:spMk id="106502" creationId="{00000000-0000-0000-0000-000000000000}"/>
          </ac:spMkLst>
        </pc:spChg>
        <pc:picChg chg="mod">
          <ac:chgData name="Sidsel Helene Holm Bye" userId="e62f3410-770f-4527-89f5-384f8b3686e8" providerId="ADAL" clId="{B6AC0215-D9C4-4E9E-81CB-C968F2DCE2FE}" dt="2023-08-23T14:12:20.552" v="180" actId="1076"/>
          <ac:picMkLst>
            <pc:docMk/>
            <pc:sldMk cId="983315129" sldId="765"/>
            <ac:picMk id="10" creationId="{00000000-0000-0000-0000-000000000000}"/>
          </ac:picMkLst>
        </pc:picChg>
      </pc:sldChg>
      <pc:sldChg chg="modSp mod">
        <pc:chgData name="Sidsel Helene Holm Bye" userId="e62f3410-770f-4527-89f5-384f8b3686e8" providerId="ADAL" clId="{B6AC0215-D9C4-4E9E-81CB-C968F2DCE2FE}" dt="2023-08-21T13:18:27.489" v="104" actId="13926"/>
        <pc:sldMkLst>
          <pc:docMk/>
          <pc:sldMk cId="667630295" sldId="766"/>
        </pc:sldMkLst>
        <pc:spChg chg="mod">
          <ac:chgData name="Sidsel Helene Holm Bye" userId="e62f3410-770f-4527-89f5-384f8b3686e8" providerId="ADAL" clId="{B6AC0215-D9C4-4E9E-81CB-C968F2DCE2FE}" dt="2023-08-21T13:18:27.489" v="104" actId="13926"/>
          <ac:spMkLst>
            <pc:docMk/>
            <pc:sldMk cId="667630295" sldId="766"/>
            <ac:spMk id="108546" creationId="{00000000-0000-0000-0000-000000000000}"/>
          </ac:spMkLst>
        </pc:spChg>
      </pc:sldChg>
      <pc:sldChg chg="modSp mod">
        <pc:chgData name="Sidsel Helene Holm Bye" userId="e62f3410-770f-4527-89f5-384f8b3686e8" providerId="ADAL" clId="{B6AC0215-D9C4-4E9E-81CB-C968F2DCE2FE}" dt="2023-08-21T13:13:59.748" v="72" actId="207"/>
        <pc:sldMkLst>
          <pc:docMk/>
          <pc:sldMk cId="2029039566" sldId="769"/>
        </pc:sldMkLst>
        <pc:spChg chg="mod">
          <ac:chgData name="Sidsel Helene Holm Bye" userId="e62f3410-770f-4527-89f5-384f8b3686e8" providerId="ADAL" clId="{B6AC0215-D9C4-4E9E-81CB-C968F2DCE2FE}" dt="2023-08-21T13:13:59.748" v="72" actId="207"/>
          <ac:spMkLst>
            <pc:docMk/>
            <pc:sldMk cId="2029039566" sldId="769"/>
            <ac:spMk id="147458" creationId="{00000000-0000-0000-0000-000000000000}"/>
          </ac:spMkLst>
        </pc:spChg>
      </pc:sldChg>
      <pc:sldChg chg="modSp mod">
        <pc:chgData name="Sidsel Helene Holm Bye" userId="e62f3410-770f-4527-89f5-384f8b3686e8" providerId="ADAL" clId="{B6AC0215-D9C4-4E9E-81CB-C968F2DCE2FE}" dt="2023-08-21T13:13:55.804" v="71" actId="207"/>
        <pc:sldMkLst>
          <pc:docMk/>
          <pc:sldMk cId="3547065533" sldId="771"/>
        </pc:sldMkLst>
        <pc:spChg chg="mod">
          <ac:chgData name="Sidsel Helene Holm Bye" userId="e62f3410-770f-4527-89f5-384f8b3686e8" providerId="ADAL" clId="{B6AC0215-D9C4-4E9E-81CB-C968F2DCE2FE}" dt="2023-08-21T13:13:55.804" v="71" actId="207"/>
          <ac:spMkLst>
            <pc:docMk/>
            <pc:sldMk cId="3547065533" sldId="771"/>
            <ac:spMk id="149506" creationId="{00000000-0000-0000-0000-000000000000}"/>
          </ac:spMkLst>
        </pc:spChg>
        <pc:spChg chg="mod">
          <ac:chgData name="Sidsel Helene Holm Bye" userId="e62f3410-770f-4527-89f5-384f8b3686e8" providerId="ADAL" clId="{B6AC0215-D9C4-4E9E-81CB-C968F2DCE2FE}" dt="2023-08-21T13:11:43.842" v="47" actId="113"/>
          <ac:spMkLst>
            <pc:docMk/>
            <pc:sldMk cId="3547065533" sldId="771"/>
            <ac:spMk id="149507" creationId="{00000000-0000-0000-0000-000000000000}"/>
          </ac:spMkLst>
        </pc:spChg>
      </pc:sldChg>
      <pc:sldChg chg="modSp mod">
        <pc:chgData name="Sidsel Helene Holm Bye" userId="e62f3410-770f-4527-89f5-384f8b3686e8" providerId="ADAL" clId="{B6AC0215-D9C4-4E9E-81CB-C968F2DCE2FE}" dt="2023-08-21T13:13:45.404" v="69" actId="207"/>
        <pc:sldMkLst>
          <pc:docMk/>
          <pc:sldMk cId="2370047544" sldId="772"/>
        </pc:sldMkLst>
        <pc:spChg chg="mod">
          <ac:chgData name="Sidsel Helene Holm Bye" userId="e62f3410-770f-4527-89f5-384f8b3686e8" providerId="ADAL" clId="{B6AC0215-D9C4-4E9E-81CB-C968F2DCE2FE}" dt="2023-08-21T13:13:45.404" v="69" actId="207"/>
          <ac:spMkLst>
            <pc:docMk/>
            <pc:sldMk cId="2370047544" sldId="772"/>
            <ac:spMk id="150530" creationId="{00000000-0000-0000-0000-000000000000}"/>
          </ac:spMkLst>
        </pc:spChg>
        <pc:spChg chg="mod">
          <ac:chgData name="Sidsel Helene Holm Bye" userId="e62f3410-770f-4527-89f5-384f8b3686e8" providerId="ADAL" clId="{B6AC0215-D9C4-4E9E-81CB-C968F2DCE2FE}" dt="2023-08-21T13:11:15.299" v="43" actId="2711"/>
          <ac:spMkLst>
            <pc:docMk/>
            <pc:sldMk cId="2370047544" sldId="772"/>
            <ac:spMk id="150531" creationId="{00000000-0000-0000-0000-000000000000}"/>
          </ac:spMkLst>
        </pc:spChg>
      </pc:sldChg>
      <pc:sldChg chg="modSp mod">
        <pc:chgData name="Sidsel Helene Holm Bye" userId="e62f3410-770f-4527-89f5-384f8b3686e8" providerId="ADAL" clId="{B6AC0215-D9C4-4E9E-81CB-C968F2DCE2FE}" dt="2023-08-21T13:13:37.880" v="68" actId="207"/>
        <pc:sldMkLst>
          <pc:docMk/>
          <pc:sldMk cId="1815385734" sldId="773"/>
        </pc:sldMkLst>
        <pc:spChg chg="mod">
          <ac:chgData name="Sidsel Helene Holm Bye" userId="e62f3410-770f-4527-89f5-384f8b3686e8" providerId="ADAL" clId="{B6AC0215-D9C4-4E9E-81CB-C968F2DCE2FE}" dt="2023-08-21T13:13:37.880" v="68" actId="207"/>
          <ac:spMkLst>
            <pc:docMk/>
            <pc:sldMk cId="1815385734" sldId="773"/>
            <ac:spMk id="151554" creationId="{00000000-0000-0000-0000-000000000000}"/>
          </ac:spMkLst>
        </pc:spChg>
        <pc:spChg chg="mod">
          <ac:chgData name="Sidsel Helene Holm Bye" userId="e62f3410-770f-4527-89f5-384f8b3686e8" providerId="ADAL" clId="{B6AC0215-D9C4-4E9E-81CB-C968F2DCE2FE}" dt="2023-08-21T13:11:53.380" v="49" actId="113"/>
          <ac:spMkLst>
            <pc:docMk/>
            <pc:sldMk cId="1815385734" sldId="773"/>
            <ac:spMk id="151555" creationId="{00000000-0000-0000-0000-000000000000}"/>
          </ac:spMkLst>
        </pc:spChg>
      </pc:sldChg>
      <pc:sldChg chg="modSp">
        <pc:chgData name="Sidsel Helene Holm Bye" userId="e62f3410-770f-4527-89f5-384f8b3686e8" providerId="ADAL" clId="{B6AC0215-D9C4-4E9E-81CB-C968F2DCE2FE}" dt="2023-08-21T13:13:34.115" v="67" actId="207"/>
        <pc:sldMkLst>
          <pc:docMk/>
          <pc:sldMk cId="1408319906" sldId="774"/>
        </pc:sldMkLst>
        <pc:spChg chg="mod">
          <ac:chgData name="Sidsel Helene Holm Bye" userId="e62f3410-770f-4527-89f5-384f8b3686e8" providerId="ADAL" clId="{B6AC0215-D9C4-4E9E-81CB-C968F2DCE2FE}" dt="2023-08-21T13:13:34.115" v="67" actId="207"/>
          <ac:spMkLst>
            <pc:docMk/>
            <pc:sldMk cId="1408319906" sldId="774"/>
            <ac:spMk id="96258" creationId="{00000000-0000-0000-0000-000000000000}"/>
          </ac:spMkLst>
        </pc:spChg>
      </pc:sldChg>
      <pc:sldChg chg="modSp mod">
        <pc:chgData name="Sidsel Helene Holm Bye" userId="e62f3410-770f-4527-89f5-384f8b3686e8" providerId="ADAL" clId="{B6AC0215-D9C4-4E9E-81CB-C968F2DCE2FE}" dt="2023-08-21T13:13:23.349" v="65" actId="207"/>
        <pc:sldMkLst>
          <pc:docMk/>
          <pc:sldMk cId="1882611949" sldId="775"/>
        </pc:sldMkLst>
        <pc:spChg chg="mod">
          <ac:chgData name="Sidsel Helene Holm Bye" userId="e62f3410-770f-4527-89f5-384f8b3686e8" providerId="ADAL" clId="{B6AC0215-D9C4-4E9E-81CB-C968F2DCE2FE}" dt="2023-08-21T13:13:23.349" v="65" actId="207"/>
          <ac:spMkLst>
            <pc:docMk/>
            <pc:sldMk cId="1882611949" sldId="775"/>
            <ac:spMk id="153602" creationId="{00000000-0000-0000-0000-000000000000}"/>
          </ac:spMkLst>
        </pc:spChg>
        <pc:spChg chg="mod">
          <ac:chgData name="Sidsel Helene Holm Bye" userId="e62f3410-770f-4527-89f5-384f8b3686e8" providerId="ADAL" clId="{B6AC0215-D9C4-4E9E-81CB-C968F2DCE2FE}" dt="2023-08-21T13:12:20.292" v="54" actId="2711"/>
          <ac:spMkLst>
            <pc:docMk/>
            <pc:sldMk cId="1882611949" sldId="775"/>
            <ac:spMk id="153603" creationId="{00000000-0000-0000-0000-000000000000}"/>
          </ac:spMkLst>
        </pc:spChg>
      </pc:sldChg>
      <pc:sldChg chg="modSp mod">
        <pc:chgData name="Sidsel Helene Holm Bye" userId="e62f3410-770f-4527-89f5-384f8b3686e8" providerId="ADAL" clId="{B6AC0215-D9C4-4E9E-81CB-C968F2DCE2FE}" dt="2023-08-21T13:13:27.394" v="66" actId="207"/>
        <pc:sldMkLst>
          <pc:docMk/>
          <pc:sldMk cId="3144934642" sldId="776"/>
        </pc:sldMkLst>
        <pc:spChg chg="mod">
          <ac:chgData name="Sidsel Helene Holm Bye" userId="e62f3410-770f-4527-89f5-384f8b3686e8" providerId="ADAL" clId="{B6AC0215-D9C4-4E9E-81CB-C968F2DCE2FE}" dt="2023-08-21T13:13:27.394" v="66" actId="207"/>
          <ac:spMkLst>
            <pc:docMk/>
            <pc:sldMk cId="3144934642" sldId="776"/>
            <ac:spMk id="154626" creationId="{00000000-0000-0000-0000-000000000000}"/>
          </ac:spMkLst>
        </pc:spChg>
        <pc:spChg chg="mod">
          <ac:chgData name="Sidsel Helene Holm Bye" userId="e62f3410-770f-4527-89f5-384f8b3686e8" providerId="ADAL" clId="{B6AC0215-D9C4-4E9E-81CB-C968F2DCE2FE}" dt="2023-08-21T13:12:39.558" v="57" actId="2711"/>
          <ac:spMkLst>
            <pc:docMk/>
            <pc:sldMk cId="3144934642" sldId="776"/>
            <ac:spMk id="154627" creationId="{00000000-0000-0000-0000-000000000000}"/>
          </ac:spMkLst>
        </pc:spChg>
      </pc:sldChg>
      <pc:sldChg chg="modSp mod">
        <pc:chgData name="Sidsel Helene Holm Bye" userId="e62f3410-770f-4527-89f5-384f8b3686e8" providerId="ADAL" clId="{B6AC0215-D9C4-4E9E-81CB-C968F2DCE2FE}" dt="2023-08-21T13:13:19.791" v="64" actId="207"/>
        <pc:sldMkLst>
          <pc:docMk/>
          <pc:sldMk cId="268117777" sldId="777"/>
        </pc:sldMkLst>
        <pc:spChg chg="mod">
          <ac:chgData name="Sidsel Helene Holm Bye" userId="e62f3410-770f-4527-89f5-384f8b3686e8" providerId="ADAL" clId="{B6AC0215-D9C4-4E9E-81CB-C968F2DCE2FE}" dt="2023-08-21T13:13:19.791" v="64" actId="207"/>
          <ac:spMkLst>
            <pc:docMk/>
            <pc:sldMk cId="268117777" sldId="777"/>
            <ac:spMk id="155650" creationId="{00000000-0000-0000-0000-000000000000}"/>
          </ac:spMkLst>
        </pc:spChg>
        <pc:spChg chg="mod">
          <ac:chgData name="Sidsel Helene Holm Bye" userId="e62f3410-770f-4527-89f5-384f8b3686e8" providerId="ADAL" clId="{B6AC0215-D9C4-4E9E-81CB-C968F2DCE2FE}" dt="2023-08-21T13:12:59.205" v="61" actId="113"/>
          <ac:spMkLst>
            <pc:docMk/>
            <pc:sldMk cId="268117777" sldId="777"/>
            <ac:spMk id="155651" creationId="{00000000-0000-0000-0000-000000000000}"/>
          </ac:spMkLst>
        </pc:spChg>
      </pc:sldChg>
      <pc:sldChg chg="modSp mod">
        <pc:chgData name="Sidsel Helene Holm Bye" userId="e62f3410-770f-4527-89f5-384f8b3686e8" providerId="ADAL" clId="{B6AC0215-D9C4-4E9E-81CB-C968F2DCE2FE}" dt="2023-08-21T13:13:11.743" v="63" actId="207"/>
        <pc:sldMkLst>
          <pc:docMk/>
          <pc:sldMk cId="1352711478" sldId="778"/>
        </pc:sldMkLst>
        <pc:spChg chg="mod">
          <ac:chgData name="Sidsel Helene Holm Bye" userId="e62f3410-770f-4527-89f5-384f8b3686e8" providerId="ADAL" clId="{B6AC0215-D9C4-4E9E-81CB-C968F2DCE2FE}" dt="2023-08-21T13:13:11.743" v="63" actId="207"/>
          <ac:spMkLst>
            <pc:docMk/>
            <pc:sldMk cId="1352711478" sldId="778"/>
            <ac:spMk id="156674" creationId="{00000000-0000-0000-0000-000000000000}"/>
          </ac:spMkLst>
        </pc:spChg>
      </pc:sldChg>
      <pc:sldChg chg="modSp mod">
        <pc:chgData name="Sidsel Helene Holm Bye" userId="e62f3410-770f-4527-89f5-384f8b3686e8" providerId="ADAL" clId="{B6AC0215-D9C4-4E9E-81CB-C968F2DCE2FE}" dt="2023-08-21T13:14:15.861" v="74" actId="207"/>
        <pc:sldMkLst>
          <pc:docMk/>
          <pc:sldMk cId="345465309" sldId="779"/>
        </pc:sldMkLst>
        <pc:spChg chg="mod">
          <ac:chgData name="Sidsel Helene Holm Bye" userId="e62f3410-770f-4527-89f5-384f8b3686e8" providerId="ADAL" clId="{B6AC0215-D9C4-4E9E-81CB-C968F2DCE2FE}" dt="2023-08-21T13:14:15.861" v="74" actId="207"/>
          <ac:spMkLst>
            <pc:docMk/>
            <pc:sldMk cId="345465309" sldId="779"/>
            <ac:spMk id="157698" creationId="{00000000-0000-0000-0000-000000000000}"/>
          </ac:spMkLst>
        </pc:spChg>
      </pc:sldChg>
      <pc:sldChg chg="modSp mod">
        <pc:chgData name="Sidsel Helene Holm Bye" userId="e62f3410-770f-4527-89f5-384f8b3686e8" providerId="ADAL" clId="{B6AC0215-D9C4-4E9E-81CB-C968F2DCE2FE}" dt="2023-08-21T13:18:50.382" v="107" actId="13926"/>
        <pc:sldMkLst>
          <pc:docMk/>
          <pc:sldMk cId="2650867187" sldId="780"/>
        </pc:sldMkLst>
        <pc:spChg chg="mod">
          <ac:chgData name="Sidsel Helene Holm Bye" userId="e62f3410-770f-4527-89f5-384f8b3686e8" providerId="ADAL" clId="{B6AC0215-D9C4-4E9E-81CB-C968F2DCE2FE}" dt="2023-08-21T13:18:50.382" v="107" actId="13926"/>
          <ac:spMkLst>
            <pc:docMk/>
            <pc:sldMk cId="2650867187" sldId="780"/>
            <ac:spMk id="163842" creationId="{00000000-0000-0000-0000-000000000000}"/>
          </ac:spMkLst>
        </pc:spChg>
      </pc:sldChg>
      <pc:sldChg chg="modSp mod">
        <pc:chgData name="Sidsel Helene Holm Bye" userId="e62f3410-770f-4527-89f5-384f8b3686e8" providerId="ADAL" clId="{B6AC0215-D9C4-4E9E-81CB-C968F2DCE2FE}" dt="2023-08-21T13:19:47.336" v="117" actId="207"/>
        <pc:sldMkLst>
          <pc:docMk/>
          <pc:sldMk cId="186303552" sldId="781"/>
        </pc:sldMkLst>
        <pc:spChg chg="mod">
          <ac:chgData name="Sidsel Helene Holm Bye" userId="e62f3410-770f-4527-89f5-384f8b3686e8" providerId="ADAL" clId="{B6AC0215-D9C4-4E9E-81CB-C968F2DCE2FE}" dt="2023-08-21T13:19:47.336" v="117" actId="207"/>
          <ac:spMkLst>
            <pc:docMk/>
            <pc:sldMk cId="186303552" sldId="781"/>
            <ac:spMk id="165890" creationId="{00000000-0000-0000-0000-000000000000}"/>
          </ac:spMkLst>
        </pc:spChg>
        <pc:spChg chg="mod">
          <ac:chgData name="Sidsel Helene Holm Bye" userId="e62f3410-770f-4527-89f5-384f8b3686e8" providerId="ADAL" clId="{B6AC0215-D9C4-4E9E-81CB-C968F2DCE2FE}" dt="2023-08-21T13:19:41.969" v="116" actId="113"/>
          <ac:spMkLst>
            <pc:docMk/>
            <pc:sldMk cId="186303552" sldId="781"/>
            <ac:spMk id="165891" creationId="{00000000-0000-0000-0000-000000000000}"/>
          </ac:spMkLst>
        </pc:spChg>
      </pc:sldChg>
      <pc:sldChg chg="modSp mod">
        <pc:chgData name="Sidsel Helene Holm Bye" userId="e62f3410-770f-4527-89f5-384f8b3686e8" providerId="ADAL" clId="{B6AC0215-D9C4-4E9E-81CB-C968F2DCE2FE}" dt="2023-08-21T13:41:18.051" v="145" actId="1076"/>
        <pc:sldMkLst>
          <pc:docMk/>
          <pc:sldMk cId="1967890165" sldId="782"/>
        </pc:sldMkLst>
        <pc:spChg chg="mod">
          <ac:chgData name="Sidsel Helene Holm Bye" userId="e62f3410-770f-4527-89f5-384f8b3686e8" providerId="ADAL" clId="{B6AC0215-D9C4-4E9E-81CB-C968F2DCE2FE}" dt="2023-08-21T13:41:11.930" v="144" actId="13926"/>
          <ac:spMkLst>
            <pc:docMk/>
            <pc:sldMk cId="1967890165" sldId="782"/>
            <ac:spMk id="166914" creationId="{00000000-0000-0000-0000-000000000000}"/>
          </ac:spMkLst>
        </pc:spChg>
        <pc:spChg chg="mod">
          <ac:chgData name="Sidsel Helene Holm Bye" userId="e62f3410-770f-4527-89f5-384f8b3686e8" providerId="ADAL" clId="{B6AC0215-D9C4-4E9E-81CB-C968F2DCE2FE}" dt="2023-08-21T13:20:08.603" v="123" actId="113"/>
          <ac:spMkLst>
            <pc:docMk/>
            <pc:sldMk cId="1967890165" sldId="782"/>
            <ac:spMk id="166915" creationId="{00000000-0000-0000-0000-000000000000}"/>
          </ac:spMkLst>
        </pc:spChg>
        <pc:picChg chg="mod">
          <ac:chgData name="Sidsel Helene Holm Bye" userId="e62f3410-770f-4527-89f5-384f8b3686e8" providerId="ADAL" clId="{B6AC0215-D9C4-4E9E-81CB-C968F2DCE2FE}" dt="2023-08-21T13:41:18.051" v="145" actId="1076"/>
          <ac:picMkLst>
            <pc:docMk/>
            <pc:sldMk cId="1967890165" sldId="782"/>
            <ac:picMk id="166917" creationId="{00000000-0000-0000-0000-000000000000}"/>
          </ac:picMkLst>
        </pc:picChg>
      </pc:sldChg>
      <pc:sldChg chg="modSp mod">
        <pc:chgData name="Sidsel Helene Holm Bye" userId="e62f3410-770f-4527-89f5-384f8b3686e8" providerId="ADAL" clId="{B6AC0215-D9C4-4E9E-81CB-C968F2DCE2FE}" dt="2023-08-23T16:57:00.499" v="286" actId="1076"/>
        <pc:sldMkLst>
          <pc:docMk/>
          <pc:sldMk cId="3238681429" sldId="783"/>
        </pc:sldMkLst>
        <pc:spChg chg="mod">
          <ac:chgData name="Sidsel Helene Holm Bye" userId="e62f3410-770f-4527-89f5-384f8b3686e8" providerId="ADAL" clId="{B6AC0215-D9C4-4E9E-81CB-C968F2DCE2FE}" dt="2023-08-23T16:57:00.499" v="286" actId="1076"/>
          <ac:spMkLst>
            <pc:docMk/>
            <pc:sldMk cId="3238681429" sldId="783"/>
            <ac:spMk id="167938" creationId="{00000000-0000-0000-0000-000000000000}"/>
          </ac:spMkLst>
        </pc:spChg>
        <pc:spChg chg="mod">
          <ac:chgData name="Sidsel Helene Holm Bye" userId="e62f3410-770f-4527-89f5-384f8b3686e8" providerId="ADAL" clId="{B6AC0215-D9C4-4E9E-81CB-C968F2DCE2FE}" dt="2023-08-21T13:20:15.654" v="124" actId="2711"/>
          <ac:spMkLst>
            <pc:docMk/>
            <pc:sldMk cId="3238681429" sldId="783"/>
            <ac:spMk id="167939" creationId="{00000000-0000-0000-0000-000000000000}"/>
          </ac:spMkLst>
        </pc:spChg>
      </pc:sldChg>
      <pc:sldChg chg="modSp mod">
        <pc:chgData name="Sidsel Helene Holm Bye" userId="e62f3410-770f-4527-89f5-384f8b3686e8" providerId="ADAL" clId="{B6AC0215-D9C4-4E9E-81CB-C968F2DCE2FE}" dt="2023-08-21T13:20:55.737" v="131" actId="20577"/>
        <pc:sldMkLst>
          <pc:docMk/>
          <pc:sldMk cId="793203197" sldId="784"/>
        </pc:sldMkLst>
        <pc:spChg chg="mod">
          <ac:chgData name="Sidsel Helene Holm Bye" userId="e62f3410-770f-4527-89f5-384f8b3686e8" providerId="ADAL" clId="{B6AC0215-D9C4-4E9E-81CB-C968F2DCE2FE}" dt="2023-08-21T13:20:50.439" v="129" actId="13926"/>
          <ac:spMkLst>
            <pc:docMk/>
            <pc:sldMk cId="793203197" sldId="784"/>
            <ac:spMk id="169986" creationId="{00000000-0000-0000-0000-000000000000}"/>
          </ac:spMkLst>
        </pc:spChg>
        <pc:spChg chg="mod">
          <ac:chgData name="Sidsel Helene Holm Bye" userId="e62f3410-770f-4527-89f5-384f8b3686e8" providerId="ADAL" clId="{B6AC0215-D9C4-4E9E-81CB-C968F2DCE2FE}" dt="2023-08-21T13:20:55.737" v="131" actId="20577"/>
          <ac:spMkLst>
            <pc:docMk/>
            <pc:sldMk cId="793203197" sldId="784"/>
            <ac:spMk id="169987" creationId="{00000000-0000-0000-0000-000000000000}"/>
          </ac:spMkLst>
        </pc:spChg>
      </pc:sldChg>
      <pc:sldChg chg="modSp mod">
        <pc:chgData name="Sidsel Helene Holm Bye" userId="e62f3410-770f-4527-89f5-384f8b3686e8" providerId="ADAL" clId="{B6AC0215-D9C4-4E9E-81CB-C968F2DCE2FE}" dt="2023-08-21T13:21:12.791" v="133" actId="13926"/>
        <pc:sldMkLst>
          <pc:docMk/>
          <pc:sldMk cId="1876656969" sldId="785"/>
        </pc:sldMkLst>
        <pc:spChg chg="mod">
          <ac:chgData name="Sidsel Helene Holm Bye" userId="e62f3410-770f-4527-89f5-384f8b3686e8" providerId="ADAL" clId="{B6AC0215-D9C4-4E9E-81CB-C968F2DCE2FE}" dt="2023-08-21T13:21:12.791" v="133" actId="13926"/>
          <ac:spMkLst>
            <pc:docMk/>
            <pc:sldMk cId="1876656969" sldId="785"/>
            <ac:spMk id="171010" creationId="{00000000-0000-0000-0000-000000000000}"/>
          </ac:spMkLst>
        </pc:spChg>
      </pc:sldChg>
      <pc:sldChg chg="modSp mod">
        <pc:chgData name="Sidsel Helene Holm Bye" userId="e62f3410-770f-4527-89f5-384f8b3686e8" providerId="ADAL" clId="{B6AC0215-D9C4-4E9E-81CB-C968F2DCE2FE}" dt="2023-08-21T13:19:04.693" v="109" actId="13926"/>
        <pc:sldMkLst>
          <pc:docMk/>
          <pc:sldMk cId="2773229819" sldId="794"/>
        </pc:sldMkLst>
        <pc:spChg chg="mod">
          <ac:chgData name="Sidsel Helene Holm Bye" userId="e62f3410-770f-4527-89f5-384f8b3686e8" providerId="ADAL" clId="{B6AC0215-D9C4-4E9E-81CB-C968F2DCE2FE}" dt="2023-08-21T13:19:04.693" v="109" actId="13926"/>
          <ac:spMkLst>
            <pc:docMk/>
            <pc:sldMk cId="2773229819" sldId="794"/>
            <ac:spMk id="174082" creationId="{00000000-0000-0000-0000-000000000000}"/>
          </ac:spMkLst>
        </pc:spChg>
      </pc:sldChg>
      <pc:sldChg chg="modSp mod">
        <pc:chgData name="Sidsel Helene Holm Bye" userId="e62f3410-770f-4527-89f5-384f8b3686e8" providerId="ADAL" clId="{B6AC0215-D9C4-4E9E-81CB-C968F2DCE2FE}" dt="2023-08-21T13:19:22.855" v="111" actId="13926"/>
        <pc:sldMkLst>
          <pc:docMk/>
          <pc:sldMk cId="3861004951" sldId="795"/>
        </pc:sldMkLst>
        <pc:spChg chg="mod">
          <ac:chgData name="Sidsel Helene Holm Bye" userId="e62f3410-770f-4527-89f5-384f8b3686e8" providerId="ADAL" clId="{B6AC0215-D9C4-4E9E-81CB-C968F2DCE2FE}" dt="2023-08-21T13:19:22.855" v="111" actId="13926"/>
          <ac:spMkLst>
            <pc:docMk/>
            <pc:sldMk cId="3861004951" sldId="795"/>
            <ac:spMk id="176130" creationId="{00000000-0000-0000-0000-000000000000}"/>
          </ac:spMkLst>
        </pc:spChg>
      </pc:sldChg>
      <pc:sldChg chg="modSp mod">
        <pc:chgData name="Sidsel Helene Holm Bye" userId="e62f3410-770f-4527-89f5-384f8b3686e8" providerId="ADAL" clId="{B6AC0215-D9C4-4E9E-81CB-C968F2DCE2FE}" dt="2023-08-23T14:09:54.038" v="151" actId="2711"/>
        <pc:sldMkLst>
          <pc:docMk/>
          <pc:sldMk cId="0" sldId="796"/>
        </pc:sldMkLst>
        <pc:spChg chg="mod">
          <ac:chgData name="Sidsel Helene Holm Bye" userId="e62f3410-770f-4527-89f5-384f8b3686e8" providerId="ADAL" clId="{B6AC0215-D9C4-4E9E-81CB-C968F2DCE2FE}" dt="2023-08-23T14:09:54.038" v="151" actId="2711"/>
          <ac:spMkLst>
            <pc:docMk/>
            <pc:sldMk cId="0" sldId="796"/>
            <ac:spMk id="66562" creationId="{00000000-0000-0000-0000-000000000000}"/>
          </ac:spMkLst>
        </pc:spChg>
        <pc:spChg chg="mod">
          <ac:chgData name="Sidsel Helene Holm Bye" userId="e62f3410-770f-4527-89f5-384f8b3686e8" providerId="ADAL" clId="{B6AC0215-D9C4-4E9E-81CB-C968F2DCE2FE}" dt="2023-08-23T14:09:49.280" v="150" actId="255"/>
          <ac:spMkLst>
            <pc:docMk/>
            <pc:sldMk cId="0" sldId="796"/>
            <ac:spMk id="66563" creationId="{00000000-0000-0000-0000-000000000000}"/>
          </ac:spMkLst>
        </pc:spChg>
      </pc:sldChg>
      <pc:sldChg chg="modSp mod">
        <pc:chgData name="Sidsel Helene Holm Bye" userId="e62f3410-770f-4527-89f5-384f8b3686e8" providerId="ADAL" clId="{B6AC0215-D9C4-4E9E-81CB-C968F2DCE2FE}" dt="2023-08-23T14:15:13.159" v="247" actId="207"/>
        <pc:sldMkLst>
          <pc:docMk/>
          <pc:sldMk cId="0" sldId="1179"/>
        </pc:sldMkLst>
        <pc:spChg chg="mod">
          <ac:chgData name="Sidsel Helene Holm Bye" userId="e62f3410-770f-4527-89f5-384f8b3686e8" providerId="ADAL" clId="{B6AC0215-D9C4-4E9E-81CB-C968F2DCE2FE}" dt="2023-08-23T14:15:13.159" v="247" actId="207"/>
          <ac:spMkLst>
            <pc:docMk/>
            <pc:sldMk cId="0" sldId="1179"/>
            <ac:spMk id="4" creationId="{1EDEC0F8-812E-449C-BEAF-6D6C66E951C8}"/>
          </ac:spMkLst>
        </pc:spChg>
      </pc:sldChg>
      <pc:sldChg chg="modSp mod">
        <pc:chgData name="Sidsel Helene Holm Bye" userId="e62f3410-770f-4527-89f5-384f8b3686e8" providerId="ADAL" clId="{B6AC0215-D9C4-4E9E-81CB-C968F2DCE2FE}" dt="2023-08-23T16:54:08.397" v="255" actId="20577"/>
        <pc:sldMkLst>
          <pc:docMk/>
          <pc:sldMk cId="0" sldId="1230"/>
        </pc:sldMkLst>
        <pc:spChg chg="mod">
          <ac:chgData name="Sidsel Helene Holm Bye" userId="e62f3410-770f-4527-89f5-384f8b3686e8" providerId="ADAL" clId="{B6AC0215-D9C4-4E9E-81CB-C968F2DCE2FE}" dt="2023-08-23T16:54:08.397" v="255" actId="20577"/>
          <ac:spMkLst>
            <pc:docMk/>
            <pc:sldMk cId="0" sldId="1230"/>
            <ac:spMk id="27651" creationId="{00000000-0000-0000-0000-000000000000}"/>
          </ac:spMkLst>
        </pc:spChg>
        <pc:spChg chg="mod">
          <ac:chgData name="Sidsel Helene Holm Bye" userId="e62f3410-770f-4527-89f5-384f8b3686e8" providerId="ADAL" clId="{B6AC0215-D9C4-4E9E-81CB-C968F2DCE2FE}" dt="2023-08-21T13:07:51.943" v="11" actId="20577"/>
          <ac:spMkLst>
            <pc:docMk/>
            <pc:sldMk cId="0" sldId="1230"/>
            <ac:spMk id="86018" creationId="{00000000-0000-0000-0000-000000000000}"/>
          </ac:spMkLst>
        </pc:spChg>
      </pc:sldChg>
      <pc:sldChg chg="modSp mod">
        <pc:chgData name="Sidsel Helene Holm Bye" userId="e62f3410-770f-4527-89f5-384f8b3686e8" providerId="ADAL" clId="{B6AC0215-D9C4-4E9E-81CB-C968F2DCE2FE}" dt="2023-08-21T13:16:27.219" v="81" actId="207"/>
        <pc:sldMkLst>
          <pc:docMk/>
          <pc:sldMk cId="1975116730" sldId="1231"/>
        </pc:sldMkLst>
        <pc:spChg chg="mod">
          <ac:chgData name="Sidsel Helene Holm Bye" userId="e62f3410-770f-4527-89f5-384f8b3686e8" providerId="ADAL" clId="{B6AC0215-D9C4-4E9E-81CB-C968F2DCE2FE}" dt="2023-08-21T13:16:27.219" v="81" actId="207"/>
          <ac:spMkLst>
            <pc:docMk/>
            <pc:sldMk cId="1975116730" sldId="1231"/>
            <ac:spMk id="4" creationId="{DC3D93F6-0936-4950-80CD-8C85D7E6EA02}"/>
          </ac:spMkLst>
        </pc:spChg>
      </pc:sldChg>
      <pc:sldChg chg="modSp mod">
        <pc:chgData name="Sidsel Helene Holm Bye" userId="e62f3410-770f-4527-89f5-384f8b3686e8" providerId="ADAL" clId="{B6AC0215-D9C4-4E9E-81CB-C968F2DCE2FE}" dt="2023-08-21T13:16:41.751" v="84" actId="207"/>
        <pc:sldMkLst>
          <pc:docMk/>
          <pc:sldMk cId="1487771258" sldId="1233"/>
        </pc:sldMkLst>
        <pc:spChg chg="mod">
          <ac:chgData name="Sidsel Helene Holm Bye" userId="e62f3410-770f-4527-89f5-384f8b3686e8" providerId="ADAL" clId="{B6AC0215-D9C4-4E9E-81CB-C968F2DCE2FE}" dt="2023-08-21T13:16:41.751" v="84" actId="207"/>
          <ac:spMkLst>
            <pc:docMk/>
            <pc:sldMk cId="1487771258" sldId="1233"/>
            <ac:spMk id="4" creationId="{DC3D93F6-0936-4950-80CD-8C85D7E6EA02}"/>
          </ac:spMkLst>
        </pc:spChg>
      </pc:sldChg>
      <pc:sldChg chg="modSp mod">
        <pc:chgData name="Sidsel Helene Holm Bye" userId="e62f3410-770f-4527-89f5-384f8b3686e8" providerId="ADAL" clId="{B6AC0215-D9C4-4E9E-81CB-C968F2DCE2FE}" dt="2023-08-21T13:16:53.872" v="86" actId="207"/>
        <pc:sldMkLst>
          <pc:docMk/>
          <pc:sldMk cId="1695147323" sldId="1235"/>
        </pc:sldMkLst>
        <pc:spChg chg="mod">
          <ac:chgData name="Sidsel Helene Holm Bye" userId="e62f3410-770f-4527-89f5-384f8b3686e8" providerId="ADAL" clId="{B6AC0215-D9C4-4E9E-81CB-C968F2DCE2FE}" dt="2023-08-21T13:16:53.872" v="86" actId="207"/>
          <ac:spMkLst>
            <pc:docMk/>
            <pc:sldMk cId="1695147323" sldId="1235"/>
            <ac:spMk id="4" creationId="{DC3D93F6-0936-4950-80CD-8C85D7E6EA02}"/>
          </ac:spMkLst>
        </pc:spChg>
      </pc:sldChg>
      <pc:sldChg chg="modSp mod">
        <pc:chgData name="Sidsel Helene Holm Bye" userId="e62f3410-770f-4527-89f5-384f8b3686e8" providerId="ADAL" clId="{B6AC0215-D9C4-4E9E-81CB-C968F2DCE2FE}" dt="2023-08-21T13:40:32.228" v="140" actId="13926"/>
        <pc:sldMkLst>
          <pc:docMk/>
          <pc:sldMk cId="0" sldId="1236"/>
        </pc:sldMkLst>
        <pc:spChg chg="mod">
          <ac:chgData name="Sidsel Helene Holm Bye" userId="e62f3410-770f-4527-89f5-384f8b3686e8" providerId="ADAL" clId="{B6AC0215-D9C4-4E9E-81CB-C968F2DCE2FE}" dt="2023-08-21T13:40:32.228" v="140" actId="13926"/>
          <ac:spMkLst>
            <pc:docMk/>
            <pc:sldMk cId="0" sldId="1236"/>
            <ac:spMk id="118786" creationId="{00000000-0000-0000-0000-000000000000}"/>
          </ac:spMkLst>
        </pc:spChg>
      </pc:sldChg>
      <pc:sldChg chg="modSp mod">
        <pc:chgData name="Sidsel Helene Holm Bye" userId="e62f3410-770f-4527-89f5-384f8b3686e8" providerId="ADAL" clId="{B6AC0215-D9C4-4E9E-81CB-C968F2DCE2FE}" dt="2023-08-21T13:16:30.520" v="82" actId="207"/>
        <pc:sldMkLst>
          <pc:docMk/>
          <pc:sldMk cId="1284745031" sldId="1238"/>
        </pc:sldMkLst>
        <pc:spChg chg="mod">
          <ac:chgData name="Sidsel Helene Holm Bye" userId="e62f3410-770f-4527-89f5-384f8b3686e8" providerId="ADAL" clId="{B6AC0215-D9C4-4E9E-81CB-C968F2DCE2FE}" dt="2023-08-21T13:16:30.520" v="82" actId="207"/>
          <ac:spMkLst>
            <pc:docMk/>
            <pc:sldMk cId="1284745031" sldId="1238"/>
            <ac:spMk id="4" creationId="{DC3D93F6-0936-4950-80CD-8C85D7E6EA02}"/>
          </ac:spMkLst>
        </pc:spChg>
      </pc:sldChg>
      <pc:sldChg chg="modSp mod">
        <pc:chgData name="Sidsel Helene Holm Bye" userId="e62f3410-770f-4527-89f5-384f8b3686e8" providerId="ADAL" clId="{B6AC0215-D9C4-4E9E-81CB-C968F2DCE2FE}" dt="2023-08-21T13:17:24.804" v="92" actId="207"/>
        <pc:sldMkLst>
          <pc:docMk/>
          <pc:sldMk cId="96022691" sldId="1244"/>
        </pc:sldMkLst>
        <pc:spChg chg="mod">
          <ac:chgData name="Sidsel Helene Holm Bye" userId="e62f3410-770f-4527-89f5-384f8b3686e8" providerId="ADAL" clId="{B6AC0215-D9C4-4E9E-81CB-C968F2DCE2FE}" dt="2023-08-21T13:17:24.804" v="92" actId="207"/>
          <ac:spMkLst>
            <pc:docMk/>
            <pc:sldMk cId="96022691" sldId="1244"/>
            <ac:spMk id="108546" creationId="{00000000-0000-0000-0000-000000000000}"/>
          </ac:spMkLst>
        </pc:spChg>
      </pc:sldChg>
      <pc:sldChg chg="modSp">
        <pc:chgData name="Sidsel Helene Holm Bye" userId="e62f3410-770f-4527-89f5-384f8b3686e8" providerId="ADAL" clId="{B6AC0215-D9C4-4E9E-81CB-C968F2DCE2FE}" dt="2023-08-21T13:17:35.398" v="94" actId="207"/>
        <pc:sldMkLst>
          <pc:docMk/>
          <pc:sldMk cId="0" sldId="1249"/>
        </pc:sldMkLst>
        <pc:spChg chg="mod">
          <ac:chgData name="Sidsel Helene Holm Bye" userId="e62f3410-770f-4527-89f5-384f8b3686e8" providerId="ADAL" clId="{B6AC0215-D9C4-4E9E-81CB-C968F2DCE2FE}" dt="2023-08-21T13:17:35.398" v="94" actId="207"/>
          <ac:spMkLst>
            <pc:docMk/>
            <pc:sldMk cId="0" sldId="1249"/>
            <ac:spMk id="106498" creationId="{00000000-0000-0000-0000-000000000000}"/>
          </ac:spMkLst>
        </pc:spChg>
      </pc:sldChg>
      <pc:sldChg chg="modSp mod">
        <pc:chgData name="Sidsel Helene Holm Bye" userId="e62f3410-770f-4527-89f5-384f8b3686e8" providerId="ADAL" clId="{B6AC0215-D9C4-4E9E-81CB-C968F2DCE2FE}" dt="2023-08-23T14:09:27.860" v="148" actId="2711"/>
        <pc:sldMkLst>
          <pc:docMk/>
          <pc:sldMk cId="0" sldId="1256"/>
        </pc:sldMkLst>
        <pc:spChg chg="mod">
          <ac:chgData name="Sidsel Helene Holm Bye" userId="e62f3410-770f-4527-89f5-384f8b3686e8" providerId="ADAL" clId="{B6AC0215-D9C4-4E9E-81CB-C968F2DCE2FE}" dt="2023-08-23T14:09:27.860" v="148" actId="2711"/>
          <ac:spMkLst>
            <pc:docMk/>
            <pc:sldMk cId="0" sldId="1256"/>
            <ac:spMk id="3" creationId="{00000000-0000-0000-0000-000000000000}"/>
          </ac:spMkLst>
        </pc:spChg>
        <pc:spChg chg="mod">
          <ac:chgData name="Sidsel Helene Holm Bye" userId="e62f3410-770f-4527-89f5-384f8b3686e8" providerId="ADAL" clId="{B6AC0215-D9C4-4E9E-81CB-C968F2DCE2FE}" dt="2023-08-23T14:09:21.441" v="147" actId="2711"/>
          <ac:spMkLst>
            <pc:docMk/>
            <pc:sldMk cId="0" sldId="1256"/>
            <ac:spMk id="63491" creationId="{00000000-0000-0000-0000-000000000000}"/>
          </ac:spMkLst>
        </pc:spChg>
      </pc:sldChg>
      <pc:sldChg chg="modSp del">
        <pc:chgData name="Sidsel Helene Holm Bye" userId="e62f3410-770f-4527-89f5-384f8b3686e8" providerId="ADAL" clId="{B6AC0215-D9C4-4E9E-81CB-C968F2DCE2FE}" dt="2023-08-21T13:07:16.683" v="6" actId="47"/>
        <pc:sldMkLst>
          <pc:docMk/>
          <pc:sldMk cId="0" sldId="1257"/>
        </pc:sldMkLst>
        <pc:spChg chg="mod">
          <ac:chgData name="Sidsel Helene Holm Bye" userId="e62f3410-770f-4527-89f5-384f8b3686e8" providerId="ADAL" clId="{B6AC0215-D9C4-4E9E-81CB-C968F2DCE2FE}" dt="2023-08-21T13:05:35.888" v="5" actId="207"/>
          <ac:spMkLst>
            <pc:docMk/>
            <pc:sldMk cId="0" sldId="1257"/>
            <ac:spMk id="65538" creationId="{00000000-0000-0000-0000-000000000000}"/>
          </ac:spMkLst>
        </pc:spChg>
      </pc:sldChg>
      <pc:sldChg chg="del">
        <pc:chgData name="Sidsel Helene Holm Bye" userId="e62f3410-770f-4527-89f5-384f8b3686e8" providerId="ADAL" clId="{B6AC0215-D9C4-4E9E-81CB-C968F2DCE2FE}" dt="2023-08-21T13:07:19.425" v="7" actId="47"/>
        <pc:sldMkLst>
          <pc:docMk/>
          <pc:sldMk cId="0" sldId="1258"/>
        </pc:sldMkLst>
      </pc:sldChg>
      <pc:sldChg chg="modSp mod">
        <pc:chgData name="Sidsel Helene Holm Bye" userId="e62f3410-770f-4527-89f5-384f8b3686e8" providerId="ADAL" clId="{B6AC0215-D9C4-4E9E-81CB-C968F2DCE2FE}" dt="2023-08-21T13:40:48.177" v="143" actId="13926"/>
        <pc:sldMkLst>
          <pc:docMk/>
          <pc:sldMk cId="2381849098" sldId="1260"/>
        </pc:sldMkLst>
        <pc:spChg chg="mod">
          <ac:chgData name="Sidsel Helene Holm Bye" userId="e62f3410-770f-4527-89f5-384f8b3686e8" providerId="ADAL" clId="{B6AC0215-D9C4-4E9E-81CB-C968F2DCE2FE}" dt="2023-08-21T13:40:48.177" v="143" actId="13926"/>
          <ac:spMkLst>
            <pc:docMk/>
            <pc:sldMk cId="2381849098" sldId="1260"/>
            <ac:spMk id="3" creationId="{00000000-0000-0000-0000-000000000000}"/>
          </ac:spMkLst>
        </pc:spChg>
      </pc:sldChg>
      <pc:sldChg chg="modSp mod">
        <pc:chgData name="Sidsel Helene Holm Bye" userId="e62f3410-770f-4527-89f5-384f8b3686e8" providerId="ADAL" clId="{B6AC0215-D9C4-4E9E-81CB-C968F2DCE2FE}" dt="2023-08-21T13:16:21.219" v="80" actId="207"/>
        <pc:sldMkLst>
          <pc:docMk/>
          <pc:sldMk cId="2781904235" sldId="1263"/>
        </pc:sldMkLst>
        <pc:spChg chg="mod">
          <ac:chgData name="Sidsel Helene Holm Bye" userId="e62f3410-770f-4527-89f5-384f8b3686e8" providerId="ADAL" clId="{B6AC0215-D9C4-4E9E-81CB-C968F2DCE2FE}" dt="2023-08-21T13:16:21.219" v="80" actId="207"/>
          <ac:spMkLst>
            <pc:docMk/>
            <pc:sldMk cId="2781904235" sldId="1263"/>
            <ac:spMk id="4" creationId="{DC3D93F6-0936-4950-80CD-8C85D7E6EA02}"/>
          </ac:spMkLst>
        </pc:spChg>
      </pc:sldChg>
      <pc:sldChg chg="modSp mod">
        <pc:chgData name="Sidsel Helene Holm Bye" userId="e62f3410-770f-4527-89f5-384f8b3686e8" providerId="ADAL" clId="{B6AC0215-D9C4-4E9E-81CB-C968F2DCE2FE}" dt="2023-08-21T13:17:17.828" v="90" actId="207"/>
        <pc:sldMkLst>
          <pc:docMk/>
          <pc:sldMk cId="1841127754" sldId="1264"/>
        </pc:sldMkLst>
        <pc:spChg chg="mod">
          <ac:chgData name="Sidsel Helene Holm Bye" userId="e62f3410-770f-4527-89f5-384f8b3686e8" providerId="ADAL" clId="{B6AC0215-D9C4-4E9E-81CB-C968F2DCE2FE}" dt="2023-08-21T13:17:17.828" v="90" actId="207"/>
          <ac:spMkLst>
            <pc:docMk/>
            <pc:sldMk cId="1841127754" sldId="1264"/>
            <ac:spMk id="4" creationId="{DC3D93F6-0936-4950-80CD-8C85D7E6EA02}"/>
          </ac:spMkLst>
        </pc:spChg>
      </pc:sldChg>
      <pc:sldChg chg="modSp mod">
        <pc:chgData name="Sidsel Helene Holm Bye" userId="e62f3410-770f-4527-89f5-384f8b3686e8" providerId="ADAL" clId="{B6AC0215-D9C4-4E9E-81CB-C968F2DCE2FE}" dt="2023-08-21T13:17:05.264" v="88" actId="207"/>
        <pc:sldMkLst>
          <pc:docMk/>
          <pc:sldMk cId="4236483445" sldId="1265"/>
        </pc:sldMkLst>
        <pc:spChg chg="mod">
          <ac:chgData name="Sidsel Helene Holm Bye" userId="e62f3410-770f-4527-89f5-384f8b3686e8" providerId="ADAL" clId="{B6AC0215-D9C4-4E9E-81CB-C968F2DCE2FE}" dt="2023-08-21T13:17:05.264" v="88" actId="207"/>
          <ac:spMkLst>
            <pc:docMk/>
            <pc:sldMk cId="4236483445" sldId="1265"/>
            <ac:spMk id="4" creationId="{DC3D93F6-0936-4950-80CD-8C85D7E6EA02}"/>
          </ac:spMkLst>
        </pc:spChg>
      </pc:sldChg>
      <pc:sldChg chg="modSp mod">
        <pc:chgData name="Sidsel Helene Holm Bye" userId="e62f3410-770f-4527-89f5-384f8b3686e8" providerId="ADAL" clId="{B6AC0215-D9C4-4E9E-81CB-C968F2DCE2FE}" dt="2023-08-21T13:17:46.322" v="96" actId="13926"/>
        <pc:sldMkLst>
          <pc:docMk/>
          <pc:sldMk cId="9389082" sldId="1266"/>
        </pc:sldMkLst>
        <pc:spChg chg="mod">
          <ac:chgData name="Sidsel Helene Holm Bye" userId="e62f3410-770f-4527-89f5-384f8b3686e8" providerId="ADAL" clId="{B6AC0215-D9C4-4E9E-81CB-C968F2DCE2FE}" dt="2023-08-21T13:17:46.322" v="96" actId="13926"/>
          <ac:spMkLst>
            <pc:docMk/>
            <pc:sldMk cId="9389082" sldId="1266"/>
            <ac:spMk id="106498" creationId="{00000000-0000-0000-0000-000000000000}"/>
          </ac:spMkLst>
        </pc:spChg>
      </pc:sldChg>
      <pc:sldChg chg="modSp mod">
        <pc:chgData name="Sidsel Helene Holm Bye" userId="e62f3410-770f-4527-89f5-384f8b3686e8" providerId="ADAL" clId="{B6AC0215-D9C4-4E9E-81CB-C968F2DCE2FE}" dt="2023-08-21T13:17:57.868" v="98" actId="207"/>
        <pc:sldMkLst>
          <pc:docMk/>
          <pc:sldMk cId="1884321495" sldId="1267"/>
        </pc:sldMkLst>
        <pc:spChg chg="mod">
          <ac:chgData name="Sidsel Helene Holm Bye" userId="e62f3410-770f-4527-89f5-384f8b3686e8" providerId="ADAL" clId="{B6AC0215-D9C4-4E9E-81CB-C968F2DCE2FE}" dt="2023-08-21T13:17:57.868" v="98" actId="207"/>
          <ac:spMkLst>
            <pc:docMk/>
            <pc:sldMk cId="1884321495" sldId="1267"/>
            <ac:spMk id="106498" creationId="{00000000-0000-0000-0000-000000000000}"/>
          </ac:spMkLst>
        </pc:spChg>
      </pc:sldChg>
      <pc:sldChg chg="modSp mod">
        <pc:chgData name="Sidsel Helene Holm Bye" userId="e62f3410-770f-4527-89f5-384f8b3686e8" providerId="ADAL" clId="{B6AC0215-D9C4-4E9E-81CB-C968F2DCE2FE}" dt="2023-08-21T13:18:18.981" v="102" actId="207"/>
        <pc:sldMkLst>
          <pc:docMk/>
          <pc:sldMk cId="4249478041" sldId="1268"/>
        </pc:sldMkLst>
        <pc:spChg chg="mod">
          <ac:chgData name="Sidsel Helene Holm Bye" userId="e62f3410-770f-4527-89f5-384f8b3686e8" providerId="ADAL" clId="{B6AC0215-D9C4-4E9E-81CB-C968F2DCE2FE}" dt="2023-08-21T13:18:18.981" v="102" actId="207"/>
          <ac:spMkLst>
            <pc:docMk/>
            <pc:sldMk cId="4249478041" sldId="1268"/>
            <ac:spMk id="106498" creationId="{00000000-0000-0000-0000-000000000000}"/>
          </ac:spMkLst>
        </pc:spChg>
      </pc:sldChg>
      <pc:sldChg chg="modSp mod">
        <pc:chgData name="Sidsel Helene Holm Bye" userId="e62f3410-770f-4527-89f5-384f8b3686e8" providerId="ADAL" clId="{B6AC0215-D9C4-4E9E-81CB-C968F2DCE2FE}" dt="2023-08-21T13:18:10.331" v="100" actId="207"/>
        <pc:sldMkLst>
          <pc:docMk/>
          <pc:sldMk cId="2144659920" sldId="1269"/>
        </pc:sldMkLst>
        <pc:spChg chg="mod">
          <ac:chgData name="Sidsel Helene Holm Bye" userId="e62f3410-770f-4527-89f5-384f8b3686e8" providerId="ADAL" clId="{B6AC0215-D9C4-4E9E-81CB-C968F2DCE2FE}" dt="2023-08-21T13:18:10.331" v="100" actId="207"/>
          <ac:spMkLst>
            <pc:docMk/>
            <pc:sldMk cId="2144659920" sldId="1269"/>
            <ac:spMk id="106498" creationId="{00000000-0000-0000-0000-000000000000}"/>
          </ac:spMkLst>
        </pc:spChg>
      </pc:sldChg>
      <pc:sldChg chg="modSp mod">
        <pc:chgData name="Sidsel Helene Holm Bye" userId="e62f3410-770f-4527-89f5-384f8b3686e8" providerId="ADAL" clId="{B6AC0215-D9C4-4E9E-81CB-C968F2DCE2FE}" dt="2023-08-21T13:13:49.158" v="70" actId="207"/>
        <pc:sldMkLst>
          <pc:docMk/>
          <pc:sldMk cId="3557048423" sldId="1270"/>
        </pc:sldMkLst>
        <pc:spChg chg="mod">
          <ac:chgData name="Sidsel Helene Holm Bye" userId="e62f3410-770f-4527-89f5-384f8b3686e8" providerId="ADAL" clId="{B6AC0215-D9C4-4E9E-81CB-C968F2DCE2FE}" dt="2023-08-21T13:13:49.158" v="70" actId="207"/>
          <ac:spMkLst>
            <pc:docMk/>
            <pc:sldMk cId="3557048423" sldId="1270"/>
            <ac:spMk id="149506" creationId="{00000000-0000-0000-0000-000000000000}"/>
          </ac:spMkLst>
        </pc:spChg>
        <pc:spChg chg="mod">
          <ac:chgData name="Sidsel Helene Holm Bye" userId="e62f3410-770f-4527-89f5-384f8b3686e8" providerId="ADAL" clId="{B6AC0215-D9C4-4E9E-81CB-C968F2DCE2FE}" dt="2023-08-21T13:11:26.895" v="45" actId="113"/>
          <ac:spMkLst>
            <pc:docMk/>
            <pc:sldMk cId="3557048423" sldId="1270"/>
            <ac:spMk id="149507" creationId="{00000000-0000-0000-0000-000000000000}"/>
          </ac:spMkLst>
        </pc:spChg>
      </pc:sldChg>
      <pc:sldChg chg="modSp mod">
        <pc:chgData name="Sidsel Helene Holm Bye" userId="e62f3410-770f-4527-89f5-384f8b3686e8" providerId="ADAL" clId="{B6AC0215-D9C4-4E9E-81CB-C968F2DCE2FE}" dt="2023-08-23T14:09:36.862" v="149" actId="2711"/>
        <pc:sldMkLst>
          <pc:docMk/>
          <pc:sldMk cId="0" sldId="1275"/>
        </pc:sldMkLst>
        <pc:spChg chg="mod">
          <ac:chgData name="Sidsel Helene Holm Bye" userId="e62f3410-770f-4527-89f5-384f8b3686e8" providerId="ADAL" clId="{B6AC0215-D9C4-4E9E-81CB-C968F2DCE2FE}" dt="2023-08-23T14:09:36.862" v="149" actId="2711"/>
          <ac:spMkLst>
            <pc:docMk/>
            <pc:sldMk cId="0" sldId="1275"/>
            <ac:spMk id="65538" creationId="{00000000-0000-0000-0000-000000000000}"/>
          </ac:spMkLst>
        </pc:spChg>
      </pc:sldChg>
      <pc:sldChg chg="addSp delSp modSp new mod modClrScheme chgLayout">
        <pc:chgData name="Sidsel Helene Holm Bye" userId="e62f3410-770f-4527-89f5-384f8b3686e8" providerId="ADAL" clId="{B6AC0215-D9C4-4E9E-81CB-C968F2DCE2FE}" dt="2023-08-23T16:59:44.390" v="314" actId="113"/>
        <pc:sldMkLst>
          <pc:docMk/>
          <pc:sldMk cId="2373827590" sldId="1293"/>
        </pc:sldMkLst>
        <pc:spChg chg="del">
          <ac:chgData name="Sidsel Helene Holm Bye" userId="e62f3410-770f-4527-89f5-384f8b3686e8" providerId="ADAL" clId="{B6AC0215-D9C4-4E9E-81CB-C968F2DCE2FE}" dt="2023-08-23T16:58:08.878" v="291" actId="26606"/>
          <ac:spMkLst>
            <pc:docMk/>
            <pc:sldMk cId="2373827590" sldId="1293"/>
            <ac:spMk id="2" creationId="{251672C5-7CC9-CCD7-CF1B-F5AD4D1A8952}"/>
          </ac:spMkLst>
        </pc:spChg>
        <pc:spChg chg="del">
          <ac:chgData name="Sidsel Helene Holm Bye" userId="e62f3410-770f-4527-89f5-384f8b3686e8" providerId="ADAL" clId="{B6AC0215-D9C4-4E9E-81CB-C968F2DCE2FE}" dt="2023-08-23T16:58:08.878" v="291" actId="26606"/>
          <ac:spMkLst>
            <pc:docMk/>
            <pc:sldMk cId="2373827590" sldId="1293"/>
            <ac:spMk id="3" creationId="{58FA65E8-D2C1-B18F-8783-584C0D39045A}"/>
          </ac:spMkLst>
        </pc:spChg>
        <pc:spChg chg="del">
          <ac:chgData name="Sidsel Helene Holm Bye" userId="e62f3410-770f-4527-89f5-384f8b3686e8" providerId="ADAL" clId="{B6AC0215-D9C4-4E9E-81CB-C968F2DCE2FE}" dt="2023-08-23T16:58:08.878" v="291" actId="26606"/>
          <ac:spMkLst>
            <pc:docMk/>
            <pc:sldMk cId="2373827590" sldId="1293"/>
            <ac:spMk id="4" creationId="{05783932-85F1-90E1-3360-37E668B3ADB6}"/>
          </ac:spMkLst>
        </pc:spChg>
        <pc:spChg chg="add mod">
          <ac:chgData name="Sidsel Helene Holm Bye" userId="e62f3410-770f-4527-89f5-384f8b3686e8" providerId="ADAL" clId="{B6AC0215-D9C4-4E9E-81CB-C968F2DCE2FE}" dt="2023-08-23T16:59:44.390" v="314" actId="113"/>
          <ac:spMkLst>
            <pc:docMk/>
            <pc:sldMk cId="2373827590" sldId="1293"/>
            <ac:spMk id="9" creationId="{F6E08400-14F6-2DC6-344E-97234E0AA183}"/>
          </ac:spMkLst>
        </pc:spChg>
        <pc:spChg chg="add mod">
          <ac:chgData name="Sidsel Helene Holm Bye" userId="e62f3410-770f-4527-89f5-384f8b3686e8" providerId="ADAL" clId="{B6AC0215-D9C4-4E9E-81CB-C968F2DCE2FE}" dt="2023-08-23T16:59:29.115" v="313" actId="26606"/>
          <ac:spMkLst>
            <pc:docMk/>
            <pc:sldMk cId="2373827590" sldId="1293"/>
            <ac:spMk id="11" creationId="{9567EB97-2300-02D6-356D-15DE62158ADC}"/>
          </ac:spMkLst>
        </pc:spChg>
        <pc:picChg chg="add del mod">
          <ac:chgData name="Sidsel Helene Holm Bye" userId="e62f3410-770f-4527-89f5-384f8b3686e8" providerId="ADAL" clId="{B6AC0215-D9C4-4E9E-81CB-C968F2DCE2FE}" dt="2023-08-23T16:56:55.793" v="285"/>
          <ac:picMkLst>
            <pc:docMk/>
            <pc:sldMk cId="2373827590" sldId="1293"/>
            <ac:picMk id="5" creationId="{A05A9907-CAF8-9004-1841-DFCD95E4F683}"/>
          </ac:picMkLst>
        </pc:picChg>
        <pc:picChg chg="add del mod">
          <ac:chgData name="Sidsel Helene Holm Bye" userId="e62f3410-770f-4527-89f5-384f8b3686e8" providerId="ADAL" clId="{B6AC0215-D9C4-4E9E-81CB-C968F2DCE2FE}" dt="2023-08-23T16:57:21.583" v="290"/>
          <ac:picMkLst>
            <pc:docMk/>
            <pc:sldMk cId="2373827590" sldId="1293"/>
            <ac:picMk id="6" creationId="{2A3985F6-5987-1AD2-7381-3AACD37D96B3}"/>
          </ac:picMkLst>
        </pc:picChg>
        <pc:picChg chg="add mod">
          <ac:chgData name="Sidsel Helene Holm Bye" userId="e62f3410-770f-4527-89f5-384f8b3686e8" providerId="ADAL" clId="{B6AC0215-D9C4-4E9E-81CB-C968F2DCE2FE}" dt="2023-08-23T16:59:29.115" v="313" actId="26606"/>
          <ac:picMkLst>
            <pc:docMk/>
            <pc:sldMk cId="2373827590" sldId="1293"/>
            <ac:picMk id="7" creationId="{D2348E1D-3FD4-53B8-91B3-328D372F2505}"/>
          </ac:picMkLst>
        </pc:picChg>
      </pc:sldChg>
    </pc:docChg>
  </pc:docChgLst>
  <pc:docChgLst>
    <pc:chgData name="Roar Aunvold" userId="2225d4dd-7db7-4564-9957-14f4e7d414dd" providerId="ADAL" clId="{5067C7C5-6843-4CD3-A718-B42D9F8AA17B}"/>
    <pc:docChg chg="modSld">
      <pc:chgData name="Roar Aunvold" userId="2225d4dd-7db7-4564-9957-14f4e7d414dd" providerId="ADAL" clId="{5067C7C5-6843-4CD3-A718-B42D9F8AA17B}" dt="2023-08-23T15:20:10.021" v="94" actId="20577"/>
      <pc:docMkLst>
        <pc:docMk/>
      </pc:docMkLst>
      <pc:sldChg chg="modSp mod">
        <pc:chgData name="Roar Aunvold" userId="2225d4dd-7db7-4564-9957-14f4e7d414dd" providerId="ADAL" clId="{5067C7C5-6843-4CD3-A718-B42D9F8AA17B}" dt="2023-08-23T15:20:10.021" v="94" actId="20577"/>
        <pc:sldMkLst>
          <pc:docMk/>
          <pc:sldMk cId="3547065533" sldId="771"/>
        </pc:sldMkLst>
        <pc:spChg chg="mod">
          <ac:chgData name="Roar Aunvold" userId="2225d4dd-7db7-4564-9957-14f4e7d414dd" providerId="ADAL" clId="{5067C7C5-6843-4CD3-A718-B42D9F8AA17B}" dt="2023-08-23T15:20:10.021" v="94" actId="20577"/>
          <ac:spMkLst>
            <pc:docMk/>
            <pc:sldMk cId="3547065533" sldId="771"/>
            <ac:spMk id="149507" creationId="{00000000-0000-0000-0000-000000000000}"/>
          </ac:spMkLst>
        </pc:spChg>
      </pc:sldChg>
      <pc:sldChg chg="modSp mod">
        <pc:chgData name="Roar Aunvold" userId="2225d4dd-7db7-4564-9957-14f4e7d414dd" providerId="ADAL" clId="{5067C7C5-6843-4CD3-A718-B42D9F8AA17B}" dt="2023-08-23T10:44:28.078" v="6" actId="20577"/>
        <pc:sldMkLst>
          <pc:docMk/>
          <pc:sldMk cId="1815385734" sldId="773"/>
        </pc:sldMkLst>
        <pc:spChg chg="mod">
          <ac:chgData name="Roar Aunvold" userId="2225d4dd-7db7-4564-9957-14f4e7d414dd" providerId="ADAL" clId="{5067C7C5-6843-4CD3-A718-B42D9F8AA17B}" dt="2023-08-23T10:44:28.078" v="6" actId="20577"/>
          <ac:spMkLst>
            <pc:docMk/>
            <pc:sldMk cId="1815385734" sldId="773"/>
            <ac:spMk id="151555" creationId="{00000000-0000-0000-0000-000000000000}"/>
          </ac:spMkLst>
        </pc:spChg>
      </pc:sldChg>
      <pc:sldChg chg="modSp mod">
        <pc:chgData name="Roar Aunvold" userId="2225d4dd-7db7-4564-9957-14f4e7d414dd" providerId="ADAL" clId="{5067C7C5-6843-4CD3-A718-B42D9F8AA17B}" dt="2023-08-23T10:45:35.559" v="52" actId="5793"/>
        <pc:sldMkLst>
          <pc:docMk/>
          <pc:sldMk cId="268117777" sldId="777"/>
        </pc:sldMkLst>
        <pc:spChg chg="mod">
          <ac:chgData name="Roar Aunvold" userId="2225d4dd-7db7-4564-9957-14f4e7d414dd" providerId="ADAL" clId="{5067C7C5-6843-4CD3-A718-B42D9F8AA17B}" dt="2023-08-23T10:45:35.559" v="52" actId="5793"/>
          <ac:spMkLst>
            <pc:docMk/>
            <pc:sldMk cId="268117777" sldId="777"/>
            <ac:spMk id="155651" creationId="{00000000-0000-0000-0000-000000000000}"/>
          </ac:spMkLst>
        </pc:spChg>
      </pc:sldChg>
    </pc:docChg>
  </pc:docChgLst>
  <pc:docChgLst>
    <pc:chgData name="Liv Ingebjørg Guneriussen" userId="d34eafdb-690c-4385-ace2-92266946db7f" providerId="ADAL" clId="{961C7393-4AA8-4DEB-BDBE-4FCF9C449364}"/>
    <pc:docChg chg="addSld modSld">
      <pc:chgData name="Liv Ingebjørg Guneriussen" userId="d34eafdb-690c-4385-ace2-92266946db7f" providerId="ADAL" clId="{961C7393-4AA8-4DEB-BDBE-4FCF9C449364}" dt="2023-08-23T12:47:06.319" v="0"/>
      <pc:docMkLst>
        <pc:docMk/>
      </pc:docMkLst>
      <pc:sldChg chg="add">
        <pc:chgData name="Liv Ingebjørg Guneriussen" userId="d34eafdb-690c-4385-ace2-92266946db7f" providerId="ADAL" clId="{961C7393-4AA8-4DEB-BDBE-4FCF9C449364}" dt="2023-08-23T12:47:06.319" v="0"/>
        <pc:sldMkLst>
          <pc:docMk/>
          <pc:sldMk cId="0" sldId="1179"/>
        </pc:sldMkLst>
      </pc:sldChg>
    </pc:docChg>
  </pc:docChgLst>
  <pc:docChgLst>
    <pc:chgData name="Bård Olav Johannessen" userId="0e32bf80-75ad-4eec-8499-875ff3ecbefc" providerId="ADAL" clId="{E284FA83-A347-4F57-B38C-5C79E20A5910}"/>
    <pc:docChg chg="custSel addSld delSld modSld">
      <pc:chgData name="Bård Olav Johannessen" userId="0e32bf80-75ad-4eec-8499-875ff3ecbefc" providerId="ADAL" clId="{E284FA83-A347-4F57-B38C-5C79E20A5910}" dt="2023-08-23T13:45:59.393" v="653" actId="20577"/>
      <pc:docMkLst>
        <pc:docMk/>
      </pc:docMkLst>
      <pc:sldChg chg="del">
        <pc:chgData name="Bård Olav Johannessen" userId="0e32bf80-75ad-4eec-8499-875ff3ecbefc" providerId="ADAL" clId="{E284FA83-A347-4F57-B38C-5C79E20A5910}" dt="2023-08-23T13:26:41.151" v="1" actId="47"/>
        <pc:sldMkLst>
          <pc:docMk/>
          <pc:sldMk cId="0" sldId="652"/>
        </pc:sldMkLst>
      </pc:sldChg>
      <pc:sldChg chg="del">
        <pc:chgData name="Bård Olav Johannessen" userId="0e32bf80-75ad-4eec-8499-875ff3ecbefc" providerId="ADAL" clId="{E284FA83-A347-4F57-B38C-5C79E20A5910}" dt="2023-08-23T13:44:29.207" v="520" actId="47"/>
        <pc:sldMkLst>
          <pc:docMk/>
          <pc:sldMk cId="667630295" sldId="766"/>
        </pc:sldMkLst>
      </pc:sldChg>
      <pc:sldChg chg="del">
        <pc:chgData name="Bård Olav Johannessen" userId="0e32bf80-75ad-4eec-8499-875ff3ecbefc" providerId="ADAL" clId="{E284FA83-A347-4F57-B38C-5C79E20A5910}" dt="2023-08-23T13:27:45.329" v="10" actId="47"/>
        <pc:sldMkLst>
          <pc:docMk/>
          <pc:sldMk cId="1975116730" sldId="1231"/>
        </pc:sldMkLst>
      </pc:sldChg>
      <pc:sldChg chg="del">
        <pc:chgData name="Bård Olav Johannessen" userId="0e32bf80-75ad-4eec-8499-875ff3ecbefc" providerId="ADAL" clId="{E284FA83-A347-4F57-B38C-5C79E20A5910}" dt="2023-08-23T13:44:29.207" v="520" actId="47"/>
        <pc:sldMkLst>
          <pc:docMk/>
          <pc:sldMk cId="1487771258" sldId="1233"/>
        </pc:sldMkLst>
      </pc:sldChg>
      <pc:sldChg chg="del">
        <pc:chgData name="Bård Olav Johannessen" userId="0e32bf80-75ad-4eec-8499-875ff3ecbefc" providerId="ADAL" clId="{E284FA83-A347-4F57-B38C-5C79E20A5910}" dt="2023-08-23T13:44:29.207" v="520" actId="47"/>
        <pc:sldMkLst>
          <pc:docMk/>
          <pc:sldMk cId="1695147323" sldId="1235"/>
        </pc:sldMkLst>
      </pc:sldChg>
      <pc:sldChg chg="del">
        <pc:chgData name="Bård Olav Johannessen" userId="0e32bf80-75ad-4eec-8499-875ff3ecbefc" providerId="ADAL" clId="{E284FA83-A347-4F57-B38C-5C79E20A5910}" dt="2023-08-23T13:27:37.029" v="7" actId="47"/>
        <pc:sldMkLst>
          <pc:docMk/>
          <pc:sldMk cId="1284745031" sldId="1238"/>
        </pc:sldMkLst>
      </pc:sldChg>
      <pc:sldChg chg="del">
        <pc:chgData name="Bård Olav Johannessen" userId="0e32bf80-75ad-4eec-8499-875ff3ecbefc" providerId="ADAL" clId="{E284FA83-A347-4F57-B38C-5C79E20A5910}" dt="2023-08-23T13:44:29.207" v="520" actId="47"/>
        <pc:sldMkLst>
          <pc:docMk/>
          <pc:sldMk cId="96022691" sldId="1244"/>
        </pc:sldMkLst>
      </pc:sldChg>
      <pc:sldChg chg="del">
        <pc:chgData name="Bård Olav Johannessen" userId="0e32bf80-75ad-4eec-8499-875ff3ecbefc" providerId="ADAL" clId="{E284FA83-A347-4F57-B38C-5C79E20A5910}" dt="2023-08-23T13:44:29.207" v="520" actId="47"/>
        <pc:sldMkLst>
          <pc:docMk/>
          <pc:sldMk cId="0" sldId="1249"/>
        </pc:sldMkLst>
      </pc:sldChg>
      <pc:sldChg chg="add del">
        <pc:chgData name="Bård Olav Johannessen" userId="0e32bf80-75ad-4eec-8499-875ff3ecbefc" providerId="ADAL" clId="{E284FA83-A347-4F57-B38C-5C79E20A5910}" dt="2023-08-23T13:38:24.630" v="11"/>
        <pc:sldMkLst>
          <pc:docMk/>
          <pc:sldMk cId="0" sldId="1261"/>
        </pc:sldMkLst>
      </pc:sldChg>
      <pc:sldChg chg="add del">
        <pc:chgData name="Bård Olav Johannessen" userId="0e32bf80-75ad-4eec-8499-875ff3ecbefc" providerId="ADAL" clId="{E284FA83-A347-4F57-B38C-5C79E20A5910}" dt="2023-08-23T13:44:29.207" v="520" actId="47"/>
        <pc:sldMkLst>
          <pc:docMk/>
          <pc:sldMk cId="3611716030" sldId="1262"/>
        </pc:sldMkLst>
      </pc:sldChg>
      <pc:sldChg chg="del">
        <pc:chgData name="Bård Olav Johannessen" userId="0e32bf80-75ad-4eec-8499-875ff3ecbefc" providerId="ADAL" clId="{E284FA83-A347-4F57-B38C-5C79E20A5910}" dt="2023-08-23T13:27:43.913" v="9" actId="47"/>
        <pc:sldMkLst>
          <pc:docMk/>
          <pc:sldMk cId="2781904235" sldId="1263"/>
        </pc:sldMkLst>
      </pc:sldChg>
      <pc:sldChg chg="add">
        <pc:chgData name="Bård Olav Johannessen" userId="0e32bf80-75ad-4eec-8499-875ff3ecbefc" providerId="ADAL" clId="{E284FA83-A347-4F57-B38C-5C79E20A5910}" dt="2023-08-23T13:38:24.630" v="11"/>
        <pc:sldMkLst>
          <pc:docMk/>
          <pc:sldMk cId="3610216299" sldId="1263"/>
        </pc:sldMkLst>
      </pc:sldChg>
      <pc:sldChg chg="del">
        <pc:chgData name="Bård Olav Johannessen" userId="0e32bf80-75ad-4eec-8499-875ff3ecbefc" providerId="ADAL" clId="{E284FA83-A347-4F57-B38C-5C79E20A5910}" dt="2023-08-23T13:44:29.207" v="520" actId="47"/>
        <pc:sldMkLst>
          <pc:docMk/>
          <pc:sldMk cId="1841127754" sldId="1264"/>
        </pc:sldMkLst>
      </pc:sldChg>
      <pc:sldChg chg="del">
        <pc:chgData name="Bård Olav Johannessen" userId="0e32bf80-75ad-4eec-8499-875ff3ecbefc" providerId="ADAL" clId="{E284FA83-A347-4F57-B38C-5C79E20A5910}" dt="2023-08-23T13:44:29.207" v="520" actId="47"/>
        <pc:sldMkLst>
          <pc:docMk/>
          <pc:sldMk cId="4236483445" sldId="1265"/>
        </pc:sldMkLst>
      </pc:sldChg>
      <pc:sldChg chg="del">
        <pc:chgData name="Bård Olav Johannessen" userId="0e32bf80-75ad-4eec-8499-875ff3ecbefc" providerId="ADAL" clId="{E284FA83-A347-4F57-B38C-5C79E20A5910}" dt="2023-08-23T13:44:29.207" v="520" actId="47"/>
        <pc:sldMkLst>
          <pc:docMk/>
          <pc:sldMk cId="9389082" sldId="1266"/>
        </pc:sldMkLst>
      </pc:sldChg>
      <pc:sldChg chg="del">
        <pc:chgData name="Bård Olav Johannessen" userId="0e32bf80-75ad-4eec-8499-875ff3ecbefc" providerId="ADAL" clId="{E284FA83-A347-4F57-B38C-5C79E20A5910}" dt="2023-08-23T13:44:29.207" v="520" actId="47"/>
        <pc:sldMkLst>
          <pc:docMk/>
          <pc:sldMk cId="1884321495" sldId="1267"/>
        </pc:sldMkLst>
      </pc:sldChg>
      <pc:sldChg chg="del">
        <pc:chgData name="Bård Olav Johannessen" userId="0e32bf80-75ad-4eec-8499-875ff3ecbefc" providerId="ADAL" clId="{E284FA83-A347-4F57-B38C-5C79E20A5910}" dt="2023-08-23T13:44:29.207" v="520" actId="47"/>
        <pc:sldMkLst>
          <pc:docMk/>
          <pc:sldMk cId="4249478041" sldId="1268"/>
        </pc:sldMkLst>
      </pc:sldChg>
      <pc:sldChg chg="del">
        <pc:chgData name="Bård Olav Johannessen" userId="0e32bf80-75ad-4eec-8499-875ff3ecbefc" providerId="ADAL" clId="{E284FA83-A347-4F57-B38C-5C79E20A5910}" dt="2023-08-23T13:44:29.207" v="520" actId="47"/>
        <pc:sldMkLst>
          <pc:docMk/>
          <pc:sldMk cId="2144659920" sldId="1269"/>
        </pc:sldMkLst>
      </pc:sldChg>
      <pc:sldChg chg="add del">
        <pc:chgData name="Bård Olav Johannessen" userId="0e32bf80-75ad-4eec-8499-875ff3ecbefc" providerId="ADAL" clId="{E284FA83-A347-4F57-B38C-5C79E20A5910}" dt="2023-08-23T13:44:29.207" v="520" actId="47"/>
        <pc:sldMkLst>
          <pc:docMk/>
          <pc:sldMk cId="0" sldId="1276"/>
        </pc:sldMkLst>
      </pc:sldChg>
      <pc:sldChg chg="add del">
        <pc:chgData name="Bård Olav Johannessen" userId="0e32bf80-75ad-4eec-8499-875ff3ecbefc" providerId="ADAL" clId="{E284FA83-A347-4F57-B38C-5C79E20A5910}" dt="2023-08-23T13:27:39.185" v="8" actId="47"/>
        <pc:sldMkLst>
          <pc:docMk/>
          <pc:sldMk cId="3610216299" sldId="1277"/>
        </pc:sldMkLst>
      </pc:sldChg>
      <pc:sldChg chg="add del">
        <pc:chgData name="Bård Olav Johannessen" userId="0e32bf80-75ad-4eec-8499-875ff3ecbefc" providerId="ADAL" clId="{E284FA83-A347-4F57-B38C-5C79E20A5910}" dt="2023-08-23T13:44:29.207" v="520" actId="47"/>
        <pc:sldMkLst>
          <pc:docMk/>
          <pc:sldMk cId="3497700023" sldId="1278"/>
        </pc:sldMkLst>
      </pc:sldChg>
      <pc:sldChg chg="add">
        <pc:chgData name="Bård Olav Johannessen" userId="0e32bf80-75ad-4eec-8499-875ff3ecbefc" providerId="ADAL" clId="{E284FA83-A347-4F57-B38C-5C79E20A5910}" dt="2023-08-23T13:38:24.630" v="11"/>
        <pc:sldMkLst>
          <pc:docMk/>
          <pc:sldMk cId="274665802" sldId="1279"/>
        </pc:sldMkLst>
      </pc:sldChg>
      <pc:sldChg chg="modSp add mod">
        <pc:chgData name="Bård Olav Johannessen" userId="0e32bf80-75ad-4eec-8499-875ff3ecbefc" providerId="ADAL" clId="{E284FA83-A347-4F57-B38C-5C79E20A5910}" dt="2023-08-23T13:38:47.137" v="12" actId="13926"/>
        <pc:sldMkLst>
          <pc:docMk/>
          <pc:sldMk cId="3204238947" sldId="1280"/>
        </pc:sldMkLst>
        <pc:spChg chg="mod">
          <ac:chgData name="Bård Olav Johannessen" userId="0e32bf80-75ad-4eec-8499-875ff3ecbefc" providerId="ADAL" clId="{E284FA83-A347-4F57-B38C-5C79E20A5910}" dt="2023-08-23T13:38:47.137" v="12" actId="13926"/>
          <ac:spMkLst>
            <pc:docMk/>
            <pc:sldMk cId="3204238947" sldId="1280"/>
            <ac:spMk id="4" creationId="{DC3D93F6-0936-4950-80CD-8C85D7E6EA02}"/>
          </ac:spMkLst>
        </pc:spChg>
      </pc:sldChg>
      <pc:sldChg chg="add del">
        <pc:chgData name="Bård Olav Johannessen" userId="0e32bf80-75ad-4eec-8499-875ff3ecbefc" providerId="ADAL" clId="{E284FA83-A347-4F57-B38C-5C79E20A5910}" dt="2023-08-23T13:39:05.044" v="13" actId="47"/>
        <pc:sldMkLst>
          <pc:docMk/>
          <pc:sldMk cId="2781904235" sldId="1281"/>
        </pc:sldMkLst>
      </pc:sldChg>
      <pc:sldChg chg="delSp modSp add mod">
        <pc:chgData name="Bård Olav Johannessen" userId="0e32bf80-75ad-4eec-8499-875ff3ecbefc" providerId="ADAL" clId="{E284FA83-A347-4F57-B38C-5C79E20A5910}" dt="2023-08-23T13:40:14.966" v="132" actId="20577"/>
        <pc:sldMkLst>
          <pc:docMk/>
          <pc:sldMk cId="1288554662" sldId="1282"/>
        </pc:sldMkLst>
        <pc:spChg chg="mod">
          <ac:chgData name="Bård Olav Johannessen" userId="0e32bf80-75ad-4eec-8499-875ff3ecbefc" providerId="ADAL" clId="{E284FA83-A347-4F57-B38C-5C79E20A5910}" dt="2023-08-23T13:40:14.966" v="132" actId="20577"/>
          <ac:spMkLst>
            <pc:docMk/>
            <pc:sldMk cId="1288554662" sldId="1282"/>
            <ac:spMk id="3" creationId="{469529D5-69E3-4AE4-9C8A-4E2E0F4FD5D0}"/>
          </ac:spMkLst>
        </pc:spChg>
        <pc:picChg chg="del">
          <ac:chgData name="Bård Olav Johannessen" userId="0e32bf80-75ad-4eec-8499-875ff3ecbefc" providerId="ADAL" clId="{E284FA83-A347-4F57-B38C-5C79E20A5910}" dt="2023-08-23T13:39:13.903" v="14" actId="478"/>
          <ac:picMkLst>
            <pc:docMk/>
            <pc:sldMk cId="1288554662" sldId="1282"/>
            <ac:picMk id="7" creationId="{2FC2C9E0-6763-424D-A1CC-2FB06016BE89}"/>
          </ac:picMkLst>
        </pc:picChg>
      </pc:sldChg>
      <pc:sldChg chg="delSp add del mod">
        <pc:chgData name="Bård Olav Johannessen" userId="0e32bf80-75ad-4eec-8499-875ff3ecbefc" providerId="ADAL" clId="{E284FA83-A347-4F57-B38C-5C79E20A5910}" dt="2023-08-23T13:39:35.586" v="17" actId="47"/>
        <pc:sldMkLst>
          <pc:docMk/>
          <pc:sldMk cId="1217361698" sldId="1283"/>
        </pc:sldMkLst>
        <pc:picChg chg="del">
          <ac:chgData name="Bård Olav Johannessen" userId="0e32bf80-75ad-4eec-8499-875ff3ecbefc" providerId="ADAL" clId="{E284FA83-A347-4F57-B38C-5C79E20A5910}" dt="2023-08-23T13:39:16.494" v="15" actId="478"/>
          <ac:picMkLst>
            <pc:docMk/>
            <pc:sldMk cId="1217361698" sldId="1283"/>
            <ac:picMk id="6" creationId="{AB62B9BB-D75F-4F00-B895-A18B1A654DA5}"/>
          </ac:picMkLst>
        </pc:picChg>
      </pc:sldChg>
      <pc:sldChg chg="add del">
        <pc:chgData name="Bård Olav Johannessen" userId="0e32bf80-75ad-4eec-8499-875ff3ecbefc" providerId="ADAL" clId="{E284FA83-A347-4F57-B38C-5C79E20A5910}" dt="2023-08-23T13:39:18.559" v="16" actId="47"/>
        <pc:sldMkLst>
          <pc:docMk/>
          <pc:sldMk cId="94030216" sldId="1284"/>
        </pc:sldMkLst>
      </pc:sldChg>
      <pc:sldChg chg="add">
        <pc:chgData name="Bård Olav Johannessen" userId="0e32bf80-75ad-4eec-8499-875ff3ecbefc" providerId="ADAL" clId="{E284FA83-A347-4F57-B38C-5C79E20A5910}" dt="2023-08-23T13:38:24.630" v="11"/>
        <pc:sldMkLst>
          <pc:docMk/>
          <pc:sldMk cId="234285349" sldId="1285"/>
        </pc:sldMkLst>
      </pc:sldChg>
      <pc:sldChg chg="add">
        <pc:chgData name="Bård Olav Johannessen" userId="0e32bf80-75ad-4eec-8499-875ff3ecbefc" providerId="ADAL" clId="{E284FA83-A347-4F57-B38C-5C79E20A5910}" dt="2023-08-23T13:38:24.630" v="11"/>
        <pc:sldMkLst>
          <pc:docMk/>
          <pc:sldMk cId="0" sldId="1286"/>
        </pc:sldMkLst>
      </pc:sldChg>
      <pc:sldChg chg="add">
        <pc:chgData name="Bård Olav Johannessen" userId="0e32bf80-75ad-4eec-8499-875ff3ecbefc" providerId="ADAL" clId="{E284FA83-A347-4F57-B38C-5C79E20A5910}" dt="2023-08-23T13:38:24.630" v="11"/>
        <pc:sldMkLst>
          <pc:docMk/>
          <pc:sldMk cId="2479661251" sldId="1287"/>
        </pc:sldMkLst>
      </pc:sldChg>
      <pc:sldChg chg="add">
        <pc:chgData name="Bård Olav Johannessen" userId="0e32bf80-75ad-4eec-8499-875ff3ecbefc" providerId="ADAL" clId="{E284FA83-A347-4F57-B38C-5C79E20A5910}" dt="2023-08-23T13:38:24.630" v="11"/>
        <pc:sldMkLst>
          <pc:docMk/>
          <pc:sldMk cId="3529591873" sldId="1288"/>
        </pc:sldMkLst>
      </pc:sldChg>
      <pc:sldChg chg="add">
        <pc:chgData name="Bård Olav Johannessen" userId="0e32bf80-75ad-4eec-8499-875ff3ecbefc" providerId="ADAL" clId="{E284FA83-A347-4F57-B38C-5C79E20A5910}" dt="2023-08-23T13:38:24.630" v="11"/>
        <pc:sldMkLst>
          <pc:docMk/>
          <pc:sldMk cId="700978223" sldId="1289"/>
        </pc:sldMkLst>
      </pc:sldChg>
      <pc:sldChg chg="delSp add">
        <pc:chgData name="Bård Olav Johannessen" userId="0e32bf80-75ad-4eec-8499-875ff3ecbefc" providerId="ADAL" clId="{E284FA83-A347-4F57-B38C-5C79E20A5910}" dt="2023-08-23T13:45:04.416" v="521" actId="478"/>
        <pc:sldMkLst>
          <pc:docMk/>
          <pc:sldMk cId="3130469055" sldId="1290"/>
        </pc:sldMkLst>
        <pc:spChg chg="del">
          <ac:chgData name="Bård Olav Johannessen" userId="0e32bf80-75ad-4eec-8499-875ff3ecbefc" providerId="ADAL" clId="{E284FA83-A347-4F57-B38C-5C79E20A5910}" dt="2023-08-23T13:45:04.416" v="521" actId="478"/>
          <ac:spMkLst>
            <pc:docMk/>
            <pc:sldMk cId="3130469055" sldId="1290"/>
            <ac:spMk id="2" creationId="{FE9BF25C-67FE-BD64-C4FF-E5060350CB66}"/>
          </ac:spMkLst>
        </pc:spChg>
      </pc:sldChg>
      <pc:sldChg chg="add">
        <pc:chgData name="Bård Olav Johannessen" userId="0e32bf80-75ad-4eec-8499-875ff3ecbefc" providerId="ADAL" clId="{E284FA83-A347-4F57-B38C-5C79E20A5910}" dt="2023-08-23T13:38:24.630" v="11"/>
        <pc:sldMkLst>
          <pc:docMk/>
          <pc:sldMk cId="2998893090" sldId="1291"/>
        </pc:sldMkLst>
      </pc:sldChg>
      <pc:sldChg chg="new del">
        <pc:chgData name="Bård Olav Johannessen" userId="0e32bf80-75ad-4eec-8499-875ff3ecbefc" providerId="ADAL" clId="{E284FA83-A347-4F57-B38C-5C79E20A5910}" dt="2023-08-23T13:41:37.048" v="134" actId="47"/>
        <pc:sldMkLst>
          <pc:docMk/>
          <pc:sldMk cId="571109177" sldId="1292"/>
        </pc:sldMkLst>
      </pc:sldChg>
      <pc:sldChg chg="delSp modSp add mod">
        <pc:chgData name="Bård Olav Johannessen" userId="0e32bf80-75ad-4eec-8499-875ff3ecbefc" providerId="ADAL" clId="{E284FA83-A347-4F57-B38C-5C79E20A5910}" dt="2023-08-23T13:45:59.393" v="653" actId="20577"/>
        <pc:sldMkLst>
          <pc:docMk/>
          <pc:sldMk cId="1321960262" sldId="1292"/>
        </pc:sldMkLst>
        <pc:spChg chg="del">
          <ac:chgData name="Bård Olav Johannessen" userId="0e32bf80-75ad-4eec-8499-875ff3ecbefc" providerId="ADAL" clId="{E284FA83-A347-4F57-B38C-5C79E20A5910}" dt="2023-08-23T13:41:45.174" v="137" actId="478"/>
          <ac:spMkLst>
            <pc:docMk/>
            <pc:sldMk cId="1321960262" sldId="1292"/>
            <ac:spMk id="8" creationId="{E4E2AED3-0C49-4EC6-BD02-B601A73ADE9F}"/>
          </ac:spMkLst>
        </pc:spChg>
        <pc:spChg chg="del">
          <ac:chgData name="Bård Olav Johannessen" userId="0e32bf80-75ad-4eec-8499-875ff3ecbefc" providerId="ADAL" clId="{E284FA83-A347-4F57-B38C-5C79E20A5910}" dt="2023-08-23T13:41:45.806" v="138" actId="478"/>
          <ac:spMkLst>
            <pc:docMk/>
            <pc:sldMk cId="1321960262" sldId="1292"/>
            <ac:spMk id="9" creationId="{15FBF64C-B72E-4593-B5CA-8BD547DC6A69}"/>
          </ac:spMkLst>
        </pc:spChg>
        <pc:spChg chg="mod">
          <ac:chgData name="Bård Olav Johannessen" userId="0e32bf80-75ad-4eec-8499-875ff3ecbefc" providerId="ADAL" clId="{E284FA83-A347-4F57-B38C-5C79E20A5910}" dt="2023-08-23T13:45:59.393" v="653" actId="20577"/>
          <ac:spMkLst>
            <pc:docMk/>
            <pc:sldMk cId="1321960262" sldId="1292"/>
            <ac:spMk id="32771" creationId="{00000000-0000-0000-0000-000000000000}"/>
          </ac:spMkLst>
        </pc:spChg>
        <pc:picChg chg="del">
          <ac:chgData name="Bård Olav Johannessen" userId="0e32bf80-75ad-4eec-8499-875ff3ecbefc" providerId="ADAL" clId="{E284FA83-A347-4F57-B38C-5C79E20A5910}" dt="2023-08-23T13:41:43.769" v="136" actId="478"/>
          <ac:picMkLst>
            <pc:docMk/>
            <pc:sldMk cId="1321960262" sldId="1292"/>
            <ac:picMk id="4" creationId="{76DAAF7A-3EDC-EA6D-3D7C-D56C863FDED2}"/>
          </ac:picMkLst>
        </pc:picChg>
      </pc:sldChg>
    </pc:docChg>
  </pc:docChgLst>
  <pc:docChgLst>
    <pc:chgData name="Kristin Lindaas" userId="14b16b7c-311f-4f0c-91c0-c841200e8d78" providerId="ADAL" clId="{FBF1D01B-8AD5-4EF0-B497-EA45742A6F05}"/>
    <pc:docChg chg="undo custSel modSld">
      <pc:chgData name="Kristin Lindaas" userId="14b16b7c-311f-4f0c-91c0-c841200e8d78" providerId="ADAL" clId="{FBF1D01B-8AD5-4EF0-B497-EA45742A6F05}" dt="2023-08-23T14:51:21.633" v="261" actId="1076"/>
      <pc:docMkLst>
        <pc:docMk/>
      </pc:docMkLst>
      <pc:sldChg chg="modSp mod">
        <pc:chgData name="Kristin Lindaas" userId="14b16b7c-311f-4f0c-91c0-c841200e8d78" providerId="ADAL" clId="{FBF1D01B-8AD5-4EF0-B497-EA45742A6F05}" dt="2023-08-23T14:19:42.710" v="168" actId="2711"/>
        <pc:sldMkLst>
          <pc:docMk/>
          <pc:sldMk cId="577365419" sldId="257"/>
        </pc:sldMkLst>
        <pc:spChg chg="mod">
          <ac:chgData name="Kristin Lindaas" userId="14b16b7c-311f-4f0c-91c0-c841200e8d78" providerId="ADAL" clId="{FBF1D01B-8AD5-4EF0-B497-EA45742A6F05}" dt="2023-08-23T14:19:34.906" v="167" actId="2711"/>
          <ac:spMkLst>
            <pc:docMk/>
            <pc:sldMk cId="577365419" sldId="257"/>
            <ac:spMk id="3" creationId="{00000000-0000-0000-0000-000000000000}"/>
          </ac:spMkLst>
        </pc:spChg>
        <pc:spChg chg="mod">
          <ac:chgData name="Kristin Lindaas" userId="14b16b7c-311f-4f0c-91c0-c841200e8d78" providerId="ADAL" clId="{FBF1D01B-8AD5-4EF0-B497-EA45742A6F05}" dt="2023-08-23T14:19:42.710" v="168" actId="2711"/>
          <ac:spMkLst>
            <pc:docMk/>
            <pc:sldMk cId="577365419" sldId="257"/>
            <ac:spMk id="5" creationId="{7629C691-DCA9-44C5-B492-29C059855C61}"/>
          </ac:spMkLst>
        </pc:spChg>
        <pc:picChg chg="mod">
          <ac:chgData name="Kristin Lindaas" userId="14b16b7c-311f-4f0c-91c0-c841200e8d78" providerId="ADAL" clId="{FBF1D01B-8AD5-4EF0-B497-EA45742A6F05}" dt="2023-08-23T05:56:18.099" v="4" actId="1076"/>
          <ac:picMkLst>
            <pc:docMk/>
            <pc:sldMk cId="577365419" sldId="257"/>
            <ac:picMk id="4" creationId="{00000000-0000-0000-0000-000000000000}"/>
          </ac:picMkLst>
        </pc:picChg>
      </pc:sldChg>
      <pc:sldChg chg="modSp mod">
        <pc:chgData name="Kristin Lindaas" userId="14b16b7c-311f-4f0c-91c0-c841200e8d78" providerId="ADAL" clId="{FBF1D01B-8AD5-4EF0-B497-EA45742A6F05}" dt="2023-08-23T14:20:07.144" v="170" actId="13926"/>
        <pc:sldMkLst>
          <pc:docMk/>
          <pc:sldMk cId="2125147966" sldId="258"/>
        </pc:sldMkLst>
        <pc:spChg chg="mod">
          <ac:chgData name="Kristin Lindaas" userId="14b16b7c-311f-4f0c-91c0-c841200e8d78" providerId="ADAL" clId="{FBF1D01B-8AD5-4EF0-B497-EA45742A6F05}" dt="2023-08-23T14:20:01.422" v="169" actId="2711"/>
          <ac:spMkLst>
            <pc:docMk/>
            <pc:sldMk cId="2125147966" sldId="258"/>
            <ac:spMk id="3" creationId="{00000000-0000-0000-0000-000000000000}"/>
          </ac:spMkLst>
        </pc:spChg>
        <pc:spChg chg="mod">
          <ac:chgData name="Kristin Lindaas" userId="14b16b7c-311f-4f0c-91c0-c841200e8d78" providerId="ADAL" clId="{FBF1D01B-8AD5-4EF0-B497-EA45742A6F05}" dt="2023-08-23T14:20:07.144" v="170" actId="13926"/>
          <ac:spMkLst>
            <pc:docMk/>
            <pc:sldMk cId="2125147966" sldId="258"/>
            <ac:spMk id="4" creationId="{D5844334-E85C-46CC-A24C-C07F85BDA667}"/>
          </ac:spMkLst>
        </pc:spChg>
      </pc:sldChg>
      <pc:sldChg chg="modSp mod">
        <pc:chgData name="Kristin Lindaas" userId="14b16b7c-311f-4f0c-91c0-c841200e8d78" providerId="ADAL" clId="{FBF1D01B-8AD5-4EF0-B497-EA45742A6F05}" dt="2023-08-23T14:38:12.548" v="253" actId="2711"/>
        <pc:sldMkLst>
          <pc:docMk/>
          <pc:sldMk cId="0" sldId="654"/>
        </pc:sldMkLst>
        <pc:spChg chg="mod">
          <ac:chgData name="Kristin Lindaas" userId="14b16b7c-311f-4f0c-91c0-c841200e8d78" providerId="ADAL" clId="{FBF1D01B-8AD5-4EF0-B497-EA45742A6F05}" dt="2023-08-23T14:38:12.548" v="253" actId="2711"/>
          <ac:spMkLst>
            <pc:docMk/>
            <pc:sldMk cId="0" sldId="654"/>
            <ac:spMk id="168963" creationId="{00000000-0000-0000-0000-000000000000}"/>
          </ac:spMkLst>
        </pc:spChg>
      </pc:sldChg>
      <pc:sldChg chg="modSp mod">
        <pc:chgData name="Kristin Lindaas" userId="14b16b7c-311f-4f0c-91c0-c841200e8d78" providerId="ADAL" clId="{FBF1D01B-8AD5-4EF0-B497-EA45742A6F05}" dt="2023-08-23T05:55:42.017" v="3" actId="20577"/>
        <pc:sldMkLst>
          <pc:docMk/>
          <pc:sldMk cId="0" sldId="693"/>
        </pc:sldMkLst>
        <pc:spChg chg="mod">
          <ac:chgData name="Kristin Lindaas" userId="14b16b7c-311f-4f0c-91c0-c841200e8d78" providerId="ADAL" clId="{FBF1D01B-8AD5-4EF0-B497-EA45742A6F05}" dt="2023-08-23T05:55:42.017" v="3" actId="20577"/>
          <ac:spMkLst>
            <pc:docMk/>
            <pc:sldMk cId="0" sldId="693"/>
            <ac:spMk id="3" creationId="{00000000-0000-0000-0000-000000000000}"/>
          </ac:spMkLst>
        </pc:spChg>
      </pc:sldChg>
      <pc:sldChg chg="modSp mod">
        <pc:chgData name="Kristin Lindaas" userId="14b16b7c-311f-4f0c-91c0-c841200e8d78" providerId="ADAL" clId="{FBF1D01B-8AD5-4EF0-B497-EA45742A6F05}" dt="2023-08-23T14:21:56.370" v="179" actId="2711"/>
        <pc:sldMkLst>
          <pc:docMk/>
          <pc:sldMk cId="2029039566" sldId="769"/>
        </pc:sldMkLst>
        <pc:spChg chg="mod">
          <ac:chgData name="Kristin Lindaas" userId="14b16b7c-311f-4f0c-91c0-c841200e8d78" providerId="ADAL" clId="{FBF1D01B-8AD5-4EF0-B497-EA45742A6F05}" dt="2023-08-23T14:21:56.370" v="179" actId="2711"/>
          <ac:spMkLst>
            <pc:docMk/>
            <pc:sldMk cId="2029039566" sldId="769"/>
            <ac:spMk id="147458" creationId="{00000000-0000-0000-0000-000000000000}"/>
          </ac:spMkLst>
        </pc:spChg>
        <pc:spChg chg="mod">
          <ac:chgData name="Kristin Lindaas" userId="14b16b7c-311f-4f0c-91c0-c841200e8d78" providerId="ADAL" clId="{FBF1D01B-8AD5-4EF0-B497-EA45742A6F05}" dt="2023-08-23T14:21:45.405" v="178" actId="255"/>
          <ac:spMkLst>
            <pc:docMk/>
            <pc:sldMk cId="2029039566" sldId="769"/>
            <ac:spMk id="147459" creationId="{00000000-0000-0000-0000-000000000000}"/>
          </ac:spMkLst>
        </pc:spChg>
      </pc:sldChg>
      <pc:sldChg chg="modSp mod">
        <pc:chgData name="Kristin Lindaas" userId="14b16b7c-311f-4f0c-91c0-c841200e8d78" providerId="ADAL" clId="{FBF1D01B-8AD5-4EF0-B497-EA45742A6F05}" dt="2023-08-23T14:21:21.396" v="176" actId="255"/>
        <pc:sldMkLst>
          <pc:docMk/>
          <pc:sldMk cId="3547065533" sldId="771"/>
        </pc:sldMkLst>
        <pc:spChg chg="mod">
          <ac:chgData name="Kristin Lindaas" userId="14b16b7c-311f-4f0c-91c0-c841200e8d78" providerId="ADAL" clId="{FBF1D01B-8AD5-4EF0-B497-EA45742A6F05}" dt="2023-08-23T14:21:10.973" v="175" actId="2711"/>
          <ac:spMkLst>
            <pc:docMk/>
            <pc:sldMk cId="3547065533" sldId="771"/>
            <ac:spMk id="149506" creationId="{00000000-0000-0000-0000-000000000000}"/>
          </ac:spMkLst>
        </pc:spChg>
        <pc:spChg chg="mod">
          <ac:chgData name="Kristin Lindaas" userId="14b16b7c-311f-4f0c-91c0-c841200e8d78" providerId="ADAL" clId="{FBF1D01B-8AD5-4EF0-B497-EA45742A6F05}" dt="2023-08-23T14:21:21.396" v="176" actId="255"/>
          <ac:spMkLst>
            <pc:docMk/>
            <pc:sldMk cId="3547065533" sldId="771"/>
            <ac:spMk id="149507" creationId="{00000000-0000-0000-0000-000000000000}"/>
          </ac:spMkLst>
        </pc:spChg>
      </pc:sldChg>
      <pc:sldChg chg="modSp mod">
        <pc:chgData name="Kristin Lindaas" userId="14b16b7c-311f-4f0c-91c0-c841200e8d78" providerId="ADAL" clId="{FBF1D01B-8AD5-4EF0-B497-EA45742A6F05}" dt="2023-08-23T14:23:11.187" v="184" actId="2711"/>
        <pc:sldMkLst>
          <pc:docMk/>
          <pc:sldMk cId="2370047544" sldId="772"/>
        </pc:sldMkLst>
        <pc:spChg chg="mod">
          <ac:chgData name="Kristin Lindaas" userId="14b16b7c-311f-4f0c-91c0-c841200e8d78" providerId="ADAL" clId="{FBF1D01B-8AD5-4EF0-B497-EA45742A6F05}" dt="2023-08-23T14:23:03.711" v="183" actId="2711"/>
          <ac:spMkLst>
            <pc:docMk/>
            <pc:sldMk cId="2370047544" sldId="772"/>
            <ac:spMk id="150530" creationId="{00000000-0000-0000-0000-000000000000}"/>
          </ac:spMkLst>
        </pc:spChg>
        <pc:spChg chg="mod">
          <ac:chgData name="Kristin Lindaas" userId="14b16b7c-311f-4f0c-91c0-c841200e8d78" providerId="ADAL" clId="{FBF1D01B-8AD5-4EF0-B497-EA45742A6F05}" dt="2023-08-23T14:23:11.187" v="184" actId="2711"/>
          <ac:spMkLst>
            <pc:docMk/>
            <pc:sldMk cId="2370047544" sldId="772"/>
            <ac:spMk id="150531" creationId="{00000000-0000-0000-0000-000000000000}"/>
          </ac:spMkLst>
        </pc:spChg>
      </pc:sldChg>
      <pc:sldChg chg="modSp mod">
        <pc:chgData name="Kristin Lindaas" userId="14b16b7c-311f-4f0c-91c0-c841200e8d78" providerId="ADAL" clId="{FBF1D01B-8AD5-4EF0-B497-EA45742A6F05}" dt="2023-08-23T14:23:26.281" v="186" actId="13926"/>
        <pc:sldMkLst>
          <pc:docMk/>
          <pc:sldMk cId="1815385734" sldId="773"/>
        </pc:sldMkLst>
        <pc:spChg chg="mod">
          <ac:chgData name="Kristin Lindaas" userId="14b16b7c-311f-4f0c-91c0-c841200e8d78" providerId="ADAL" clId="{FBF1D01B-8AD5-4EF0-B497-EA45742A6F05}" dt="2023-08-23T14:23:26.281" v="186" actId="13926"/>
          <ac:spMkLst>
            <pc:docMk/>
            <pc:sldMk cId="1815385734" sldId="773"/>
            <ac:spMk id="151554" creationId="{00000000-0000-0000-0000-000000000000}"/>
          </ac:spMkLst>
        </pc:spChg>
      </pc:sldChg>
      <pc:sldChg chg="modSp">
        <pc:chgData name="Kristin Lindaas" userId="14b16b7c-311f-4f0c-91c0-c841200e8d78" providerId="ADAL" clId="{FBF1D01B-8AD5-4EF0-B497-EA45742A6F05}" dt="2023-08-23T14:24:22.975" v="191" actId="2711"/>
        <pc:sldMkLst>
          <pc:docMk/>
          <pc:sldMk cId="1408319906" sldId="774"/>
        </pc:sldMkLst>
        <pc:spChg chg="mod">
          <ac:chgData name="Kristin Lindaas" userId="14b16b7c-311f-4f0c-91c0-c841200e8d78" providerId="ADAL" clId="{FBF1D01B-8AD5-4EF0-B497-EA45742A6F05}" dt="2023-08-23T14:24:22.975" v="191" actId="2711"/>
          <ac:spMkLst>
            <pc:docMk/>
            <pc:sldMk cId="1408319906" sldId="774"/>
            <ac:spMk id="96258" creationId="{00000000-0000-0000-0000-000000000000}"/>
          </ac:spMkLst>
        </pc:spChg>
        <pc:spChg chg="mod">
          <ac:chgData name="Kristin Lindaas" userId="14b16b7c-311f-4f0c-91c0-c841200e8d78" providerId="ADAL" clId="{FBF1D01B-8AD5-4EF0-B497-EA45742A6F05}" dt="2023-08-23T14:23:43.931" v="187" actId="2711"/>
          <ac:spMkLst>
            <pc:docMk/>
            <pc:sldMk cId="1408319906" sldId="774"/>
            <ac:spMk id="96259" creationId="{00000000-0000-0000-0000-000000000000}"/>
          </ac:spMkLst>
        </pc:spChg>
      </pc:sldChg>
      <pc:sldChg chg="modSp mod">
        <pc:chgData name="Kristin Lindaas" userId="14b16b7c-311f-4f0c-91c0-c841200e8d78" providerId="ADAL" clId="{FBF1D01B-8AD5-4EF0-B497-EA45742A6F05}" dt="2023-08-23T14:24:08.216" v="190" actId="2711"/>
        <pc:sldMkLst>
          <pc:docMk/>
          <pc:sldMk cId="1882611949" sldId="775"/>
        </pc:sldMkLst>
        <pc:spChg chg="mod">
          <ac:chgData name="Kristin Lindaas" userId="14b16b7c-311f-4f0c-91c0-c841200e8d78" providerId="ADAL" clId="{FBF1D01B-8AD5-4EF0-B497-EA45742A6F05}" dt="2023-08-23T14:24:08.216" v="190" actId="2711"/>
          <ac:spMkLst>
            <pc:docMk/>
            <pc:sldMk cId="1882611949" sldId="775"/>
            <ac:spMk id="153602" creationId="{00000000-0000-0000-0000-000000000000}"/>
          </ac:spMkLst>
        </pc:spChg>
      </pc:sldChg>
      <pc:sldChg chg="modSp mod">
        <pc:chgData name="Kristin Lindaas" userId="14b16b7c-311f-4f0c-91c0-c841200e8d78" providerId="ADAL" clId="{FBF1D01B-8AD5-4EF0-B497-EA45742A6F05}" dt="2023-08-23T14:24:31.781" v="192" actId="13926"/>
        <pc:sldMkLst>
          <pc:docMk/>
          <pc:sldMk cId="3144934642" sldId="776"/>
        </pc:sldMkLst>
        <pc:spChg chg="mod">
          <ac:chgData name="Kristin Lindaas" userId="14b16b7c-311f-4f0c-91c0-c841200e8d78" providerId="ADAL" clId="{FBF1D01B-8AD5-4EF0-B497-EA45742A6F05}" dt="2023-08-23T14:24:31.781" v="192" actId="13926"/>
          <ac:spMkLst>
            <pc:docMk/>
            <pc:sldMk cId="3144934642" sldId="776"/>
            <ac:spMk id="154626" creationId="{00000000-0000-0000-0000-000000000000}"/>
          </ac:spMkLst>
        </pc:spChg>
      </pc:sldChg>
      <pc:sldChg chg="modSp mod">
        <pc:chgData name="Kristin Lindaas" userId="14b16b7c-311f-4f0c-91c0-c841200e8d78" providerId="ADAL" clId="{FBF1D01B-8AD5-4EF0-B497-EA45742A6F05}" dt="2023-08-23T14:25:03.595" v="195" actId="13926"/>
        <pc:sldMkLst>
          <pc:docMk/>
          <pc:sldMk cId="268117777" sldId="777"/>
        </pc:sldMkLst>
        <pc:spChg chg="mod">
          <ac:chgData name="Kristin Lindaas" userId="14b16b7c-311f-4f0c-91c0-c841200e8d78" providerId="ADAL" clId="{FBF1D01B-8AD5-4EF0-B497-EA45742A6F05}" dt="2023-08-23T14:25:03.595" v="195" actId="13926"/>
          <ac:spMkLst>
            <pc:docMk/>
            <pc:sldMk cId="268117777" sldId="777"/>
            <ac:spMk id="155650" creationId="{00000000-0000-0000-0000-000000000000}"/>
          </ac:spMkLst>
        </pc:spChg>
      </pc:sldChg>
      <pc:sldChg chg="modSp mod">
        <pc:chgData name="Kristin Lindaas" userId="14b16b7c-311f-4f0c-91c0-c841200e8d78" providerId="ADAL" clId="{FBF1D01B-8AD5-4EF0-B497-EA45742A6F05}" dt="2023-08-23T14:25:33.481" v="200" actId="14734"/>
        <pc:sldMkLst>
          <pc:docMk/>
          <pc:sldMk cId="1352711478" sldId="778"/>
        </pc:sldMkLst>
        <pc:spChg chg="mod">
          <ac:chgData name="Kristin Lindaas" userId="14b16b7c-311f-4f0c-91c0-c841200e8d78" providerId="ADAL" clId="{FBF1D01B-8AD5-4EF0-B497-EA45742A6F05}" dt="2023-08-23T14:25:24.202" v="198" actId="13926"/>
          <ac:spMkLst>
            <pc:docMk/>
            <pc:sldMk cId="1352711478" sldId="778"/>
            <ac:spMk id="156674" creationId="{00000000-0000-0000-0000-000000000000}"/>
          </ac:spMkLst>
        </pc:spChg>
        <pc:graphicFrameChg chg="modGraphic">
          <ac:chgData name="Kristin Lindaas" userId="14b16b7c-311f-4f0c-91c0-c841200e8d78" providerId="ADAL" clId="{FBF1D01B-8AD5-4EF0-B497-EA45742A6F05}" dt="2023-08-23T14:25:33.481" v="200" actId="14734"/>
          <ac:graphicFrameMkLst>
            <pc:docMk/>
            <pc:sldMk cId="1352711478" sldId="778"/>
            <ac:graphicFrameMk id="137262" creationId="{00000000-0000-0000-0000-000000000000}"/>
          </ac:graphicFrameMkLst>
        </pc:graphicFrameChg>
      </pc:sldChg>
      <pc:sldChg chg="modSp mod">
        <pc:chgData name="Kristin Lindaas" userId="14b16b7c-311f-4f0c-91c0-c841200e8d78" providerId="ADAL" clId="{FBF1D01B-8AD5-4EF0-B497-EA45742A6F05}" dt="2023-08-23T14:26:29.387" v="207" actId="20577"/>
        <pc:sldMkLst>
          <pc:docMk/>
          <pc:sldMk cId="345465309" sldId="779"/>
        </pc:sldMkLst>
        <pc:spChg chg="mod">
          <ac:chgData name="Kristin Lindaas" userId="14b16b7c-311f-4f0c-91c0-c841200e8d78" providerId="ADAL" clId="{FBF1D01B-8AD5-4EF0-B497-EA45742A6F05}" dt="2023-08-23T14:25:46.278" v="202" actId="13926"/>
          <ac:spMkLst>
            <pc:docMk/>
            <pc:sldMk cId="345465309" sldId="779"/>
            <ac:spMk id="157698" creationId="{00000000-0000-0000-0000-000000000000}"/>
          </ac:spMkLst>
        </pc:spChg>
        <pc:spChg chg="mod">
          <ac:chgData name="Kristin Lindaas" userId="14b16b7c-311f-4f0c-91c0-c841200e8d78" providerId="ADAL" clId="{FBF1D01B-8AD5-4EF0-B497-EA45742A6F05}" dt="2023-08-23T14:26:29.387" v="207" actId="20577"/>
          <ac:spMkLst>
            <pc:docMk/>
            <pc:sldMk cId="345465309" sldId="779"/>
            <ac:spMk id="157699" creationId="{00000000-0000-0000-0000-000000000000}"/>
          </ac:spMkLst>
        </pc:spChg>
      </pc:sldChg>
      <pc:sldChg chg="modSp mod">
        <pc:chgData name="Kristin Lindaas" userId="14b16b7c-311f-4f0c-91c0-c841200e8d78" providerId="ADAL" clId="{FBF1D01B-8AD5-4EF0-B497-EA45742A6F05}" dt="2023-08-23T14:33:38.149" v="237" actId="2711"/>
        <pc:sldMkLst>
          <pc:docMk/>
          <pc:sldMk cId="2650867187" sldId="780"/>
        </pc:sldMkLst>
        <pc:spChg chg="mod">
          <ac:chgData name="Kristin Lindaas" userId="14b16b7c-311f-4f0c-91c0-c841200e8d78" providerId="ADAL" clId="{FBF1D01B-8AD5-4EF0-B497-EA45742A6F05}" dt="2023-08-23T14:33:29.544" v="236" actId="2711"/>
          <ac:spMkLst>
            <pc:docMk/>
            <pc:sldMk cId="2650867187" sldId="780"/>
            <ac:spMk id="163842" creationId="{00000000-0000-0000-0000-000000000000}"/>
          </ac:spMkLst>
        </pc:spChg>
        <pc:spChg chg="mod">
          <ac:chgData name="Kristin Lindaas" userId="14b16b7c-311f-4f0c-91c0-c841200e8d78" providerId="ADAL" clId="{FBF1D01B-8AD5-4EF0-B497-EA45742A6F05}" dt="2023-08-23T14:33:38.149" v="237" actId="2711"/>
          <ac:spMkLst>
            <pc:docMk/>
            <pc:sldMk cId="2650867187" sldId="780"/>
            <ac:spMk id="163843" creationId="{00000000-0000-0000-0000-000000000000}"/>
          </ac:spMkLst>
        </pc:spChg>
      </pc:sldChg>
      <pc:sldChg chg="modSp mod">
        <pc:chgData name="Kristin Lindaas" userId="14b16b7c-311f-4f0c-91c0-c841200e8d78" providerId="ADAL" clId="{FBF1D01B-8AD5-4EF0-B497-EA45742A6F05}" dt="2023-08-23T14:35:58.574" v="245" actId="13926"/>
        <pc:sldMkLst>
          <pc:docMk/>
          <pc:sldMk cId="186303552" sldId="781"/>
        </pc:sldMkLst>
        <pc:spChg chg="mod">
          <ac:chgData name="Kristin Lindaas" userId="14b16b7c-311f-4f0c-91c0-c841200e8d78" providerId="ADAL" clId="{FBF1D01B-8AD5-4EF0-B497-EA45742A6F05}" dt="2023-08-23T14:35:58.574" v="245" actId="13926"/>
          <ac:spMkLst>
            <pc:docMk/>
            <pc:sldMk cId="186303552" sldId="781"/>
            <ac:spMk id="165890" creationId="{00000000-0000-0000-0000-000000000000}"/>
          </ac:spMkLst>
        </pc:spChg>
      </pc:sldChg>
      <pc:sldChg chg="modSp mod">
        <pc:chgData name="Kristin Lindaas" userId="14b16b7c-311f-4f0c-91c0-c841200e8d78" providerId="ADAL" clId="{FBF1D01B-8AD5-4EF0-B497-EA45742A6F05}" dt="2023-08-23T14:36:15.627" v="246" actId="13926"/>
        <pc:sldMkLst>
          <pc:docMk/>
          <pc:sldMk cId="1967890165" sldId="782"/>
        </pc:sldMkLst>
        <pc:spChg chg="mod">
          <ac:chgData name="Kristin Lindaas" userId="14b16b7c-311f-4f0c-91c0-c841200e8d78" providerId="ADAL" clId="{FBF1D01B-8AD5-4EF0-B497-EA45742A6F05}" dt="2023-08-23T14:36:15.627" v="246" actId="13926"/>
          <ac:spMkLst>
            <pc:docMk/>
            <pc:sldMk cId="1967890165" sldId="782"/>
            <ac:spMk id="166914" creationId="{00000000-0000-0000-0000-000000000000}"/>
          </ac:spMkLst>
        </pc:spChg>
      </pc:sldChg>
      <pc:sldChg chg="modSp mod">
        <pc:chgData name="Kristin Lindaas" userId="14b16b7c-311f-4f0c-91c0-c841200e8d78" providerId="ADAL" clId="{FBF1D01B-8AD5-4EF0-B497-EA45742A6F05}" dt="2023-08-23T14:36:30.835" v="247" actId="13926"/>
        <pc:sldMkLst>
          <pc:docMk/>
          <pc:sldMk cId="3238681429" sldId="783"/>
        </pc:sldMkLst>
        <pc:spChg chg="mod">
          <ac:chgData name="Kristin Lindaas" userId="14b16b7c-311f-4f0c-91c0-c841200e8d78" providerId="ADAL" clId="{FBF1D01B-8AD5-4EF0-B497-EA45742A6F05}" dt="2023-08-23T14:36:30.835" v="247" actId="13926"/>
          <ac:spMkLst>
            <pc:docMk/>
            <pc:sldMk cId="3238681429" sldId="783"/>
            <ac:spMk id="167938" creationId="{00000000-0000-0000-0000-000000000000}"/>
          </ac:spMkLst>
        </pc:spChg>
      </pc:sldChg>
      <pc:sldChg chg="modSp mod">
        <pc:chgData name="Kristin Lindaas" userId="14b16b7c-311f-4f0c-91c0-c841200e8d78" providerId="ADAL" clId="{FBF1D01B-8AD5-4EF0-B497-EA45742A6F05}" dt="2023-08-23T14:37:07.800" v="250" actId="2711"/>
        <pc:sldMkLst>
          <pc:docMk/>
          <pc:sldMk cId="793203197" sldId="784"/>
        </pc:sldMkLst>
        <pc:spChg chg="mod">
          <ac:chgData name="Kristin Lindaas" userId="14b16b7c-311f-4f0c-91c0-c841200e8d78" providerId="ADAL" clId="{FBF1D01B-8AD5-4EF0-B497-EA45742A6F05}" dt="2023-08-23T14:37:00.135" v="249" actId="2711"/>
          <ac:spMkLst>
            <pc:docMk/>
            <pc:sldMk cId="793203197" sldId="784"/>
            <ac:spMk id="169986" creationId="{00000000-0000-0000-0000-000000000000}"/>
          </ac:spMkLst>
        </pc:spChg>
        <pc:spChg chg="mod">
          <ac:chgData name="Kristin Lindaas" userId="14b16b7c-311f-4f0c-91c0-c841200e8d78" providerId="ADAL" clId="{FBF1D01B-8AD5-4EF0-B497-EA45742A6F05}" dt="2023-08-23T14:37:07.800" v="250" actId="2711"/>
          <ac:spMkLst>
            <pc:docMk/>
            <pc:sldMk cId="793203197" sldId="784"/>
            <ac:spMk id="169987" creationId="{00000000-0000-0000-0000-000000000000}"/>
          </ac:spMkLst>
        </pc:spChg>
      </pc:sldChg>
      <pc:sldChg chg="modSp mod">
        <pc:chgData name="Kristin Lindaas" userId="14b16b7c-311f-4f0c-91c0-c841200e8d78" providerId="ADAL" clId="{FBF1D01B-8AD5-4EF0-B497-EA45742A6F05}" dt="2023-08-23T14:37:54.616" v="252" actId="2711"/>
        <pc:sldMkLst>
          <pc:docMk/>
          <pc:sldMk cId="1876656969" sldId="785"/>
        </pc:sldMkLst>
        <pc:spChg chg="mod">
          <ac:chgData name="Kristin Lindaas" userId="14b16b7c-311f-4f0c-91c0-c841200e8d78" providerId="ADAL" clId="{FBF1D01B-8AD5-4EF0-B497-EA45742A6F05}" dt="2023-08-23T14:37:54.616" v="252" actId="2711"/>
          <ac:spMkLst>
            <pc:docMk/>
            <pc:sldMk cId="1876656969" sldId="785"/>
            <ac:spMk id="171010" creationId="{00000000-0000-0000-0000-000000000000}"/>
          </ac:spMkLst>
        </pc:spChg>
      </pc:sldChg>
      <pc:sldChg chg="modSp mod">
        <pc:chgData name="Kristin Lindaas" userId="14b16b7c-311f-4f0c-91c0-c841200e8d78" providerId="ADAL" clId="{FBF1D01B-8AD5-4EF0-B497-EA45742A6F05}" dt="2023-08-23T14:34:28.258" v="240" actId="2711"/>
        <pc:sldMkLst>
          <pc:docMk/>
          <pc:sldMk cId="2773229819" sldId="794"/>
        </pc:sldMkLst>
        <pc:spChg chg="mod">
          <ac:chgData name="Kristin Lindaas" userId="14b16b7c-311f-4f0c-91c0-c841200e8d78" providerId="ADAL" clId="{FBF1D01B-8AD5-4EF0-B497-EA45742A6F05}" dt="2023-08-23T14:34:21.566" v="239" actId="2711"/>
          <ac:spMkLst>
            <pc:docMk/>
            <pc:sldMk cId="2773229819" sldId="794"/>
            <ac:spMk id="174082" creationId="{00000000-0000-0000-0000-000000000000}"/>
          </ac:spMkLst>
        </pc:spChg>
        <pc:spChg chg="mod">
          <ac:chgData name="Kristin Lindaas" userId="14b16b7c-311f-4f0c-91c0-c841200e8d78" providerId="ADAL" clId="{FBF1D01B-8AD5-4EF0-B497-EA45742A6F05}" dt="2023-08-23T14:34:28.258" v="240" actId="2711"/>
          <ac:spMkLst>
            <pc:docMk/>
            <pc:sldMk cId="2773229819" sldId="794"/>
            <ac:spMk id="174083" creationId="{00000000-0000-0000-0000-000000000000}"/>
          </ac:spMkLst>
        </pc:spChg>
      </pc:sldChg>
      <pc:sldChg chg="modSp mod">
        <pc:chgData name="Kristin Lindaas" userId="14b16b7c-311f-4f0c-91c0-c841200e8d78" providerId="ADAL" clId="{FBF1D01B-8AD5-4EF0-B497-EA45742A6F05}" dt="2023-08-23T14:35:40.900" v="243" actId="2711"/>
        <pc:sldMkLst>
          <pc:docMk/>
          <pc:sldMk cId="3861004951" sldId="795"/>
        </pc:sldMkLst>
        <pc:spChg chg="mod">
          <ac:chgData name="Kristin Lindaas" userId="14b16b7c-311f-4f0c-91c0-c841200e8d78" providerId="ADAL" clId="{FBF1D01B-8AD5-4EF0-B497-EA45742A6F05}" dt="2023-08-23T14:35:32.831" v="242" actId="2711"/>
          <ac:spMkLst>
            <pc:docMk/>
            <pc:sldMk cId="3861004951" sldId="795"/>
            <ac:spMk id="176130" creationId="{00000000-0000-0000-0000-000000000000}"/>
          </ac:spMkLst>
        </pc:spChg>
        <pc:spChg chg="mod">
          <ac:chgData name="Kristin Lindaas" userId="14b16b7c-311f-4f0c-91c0-c841200e8d78" providerId="ADAL" clId="{FBF1D01B-8AD5-4EF0-B497-EA45742A6F05}" dt="2023-08-23T14:35:40.900" v="243" actId="2711"/>
          <ac:spMkLst>
            <pc:docMk/>
            <pc:sldMk cId="3861004951" sldId="795"/>
            <ac:spMk id="176131" creationId="{00000000-0000-0000-0000-000000000000}"/>
          </ac:spMkLst>
        </pc:spChg>
      </pc:sldChg>
      <pc:sldChg chg="addSp delSp modSp mod">
        <pc:chgData name="Kristin Lindaas" userId="14b16b7c-311f-4f0c-91c0-c841200e8d78" providerId="ADAL" clId="{FBF1D01B-8AD5-4EF0-B497-EA45742A6F05}" dt="2023-08-23T14:18:25.040" v="165" actId="2711"/>
        <pc:sldMkLst>
          <pc:docMk/>
          <pc:sldMk cId="0" sldId="1179"/>
        </pc:sldMkLst>
        <pc:spChg chg="add mod">
          <ac:chgData name="Kristin Lindaas" userId="14b16b7c-311f-4f0c-91c0-c841200e8d78" providerId="ADAL" clId="{FBF1D01B-8AD5-4EF0-B497-EA45742A6F05}" dt="2023-08-23T14:18:25.040" v="165" actId="2711"/>
          <ac:spMkLst>
            <pc:docMk/>
            <pc:sldMk cId="0" sldId="1179"/>
            <ac:spMk id="2" creationId="{70FEB16C-0322-DDB2-8781-57930D7463FD}"/>
          </ac:spMkLst>
        </pc:spChg>
        <pc:spChg chg="del">
          <ac:chgData name="Kristin Lindaas" userId="14b16b7c-311f-4f0c-91c0-c841200e8d78" providerId="ADAL" clId="{FBF1D01B-8AD5-4EF0-B497-EA45742A6F05}" dt="2023-08-23T14:17:49.015" v="106" actId="478"/>
          <ac:spMkLst>
            <pc:docMk/>
            <pc:sldMk cId="0" sldId="1179"/>
            <ac:spMk id="4" creationId="{1EDEC0F8-812E-449C-BEAF-6D6C66E951C8}"/>
          </ac:spMkLst>
        </pc:spChg>
        <pc:spChg chg="mod">
          <ac:chgData name="Kristin Lindaas" userId="14b16b7c-311f-4f0c-91c0-c841200e8d78" providerId="ADAL" clId="{FBF1D01B-8AD5-4EF0-B497-EA45742A6F05}" dt="2023-08-23T14:17:23.571" v="104" actId="2711"/>
          <ac:spMkLst>
            <pc:docMk/>
            <pc:sldMk cId="0" sldId="1179"/>
            <ac:spMk id="89091" creationId="{99578BCA-717A-497D-98F6-008276695D4B}"/>
          </ac:spMkLst>
        </pc:spChg>
      </pc:sldChg>
      <pc:sldChg chg="modSp mod">
        <pc:chgData name="Kristin Lindaas" userId="14b16b7c-311f-4f0c-91c0-c841200e8d78" providerId="ADAL" clId="{FBF1D01B-8AD5-4EF0-B497-EA45742A6F05}" dt="2023-08-23T14:17:12.121" v="103" actId="2711"/>
        <pc:sldMkLst>
          <pc:docMk/>
          <pc:sldMk cId="0" sldId="1236"/>
        </pc:sldMkLst>
        <pc:spChg chg="mod">
          <ac:chgData name="Kristin Lindaas" userId="14b16b7c-311f-4f0c-91c0-c841200e8d78" providerId="ADAL" clId="{FBF1D01B-8AD5-4EF0-B497-EA45742A6F05}" dt="2023-08-23T14:17:12.121" v="103" actId="2711"/>
          <ac:spMkLst>
            <pc:docMk/>
            <pc:sldMk cId="0" sldId="1236"/>
            <ac:spMk id="118786" creationId="{00000000-0000-0000-0000-000000000000}"/>
          </ac:spMkLst>
        </pc:spChg>
        <pc:spChg chg="mod">
          <ac:chgData name="Kristin Lindaas" userId="14b16b7c-311f-4f0c-91c0-c841200e8d78" providerId="ADAL" clId="{FBF1D01B-8AD5-4EF0-B497-EA45742A6F05}" dt="2023-08-23T14:16:59.816" v="102" actId="255"/>
          <ac:spMkLst>
            <pc:docMk/>
            <pc:sldMk cId="0" sldId="1236"/>
            <ac:spMk id="136195" creationId="{00000000-0000-0000-0000-000000000000}"/>
          </ac:spMkLst>
        </pc:spChg>
      </pc:sldChg>
      <pc:sldChg chg="modSp mod">
        <pc:chgData name="Kristin Lindaas" userId="14b16b7c-311f-4f0c-91c0-c841200e8d78" providerId="ADAL" clId="{FBF1D01B-8AD5-4EF0-B497-EA45742A6F05}" dt="2023-08-23T14:20:33.597" v="172" actId="2711"/>
        <pc:sldMkLst>
          <pc:docMk/>
          <pc:sldMk cId="2381849098" sldId="1260"/>
        </pc:sldMkLst>
        <pc:spChg chg="mod">
          <ac:chgData name="Kristin Lindaas" userId="14b16b7c-311f-4f0c-91c0-c841200e8d78" providerId="ADAL" clId="{FBF1D01B-8AD5-4EF0-B497-EA45742A6F05}" dt="2023-08-23T14:20:33.597" v="172" actId="2711"/>
          <ac:spMkLst>
            <pc:docMk/>
            <pc:sldMk cId="2381849098" sldId="1260"/>
            <ac:spMk id="2" creationId="{00000000-0000-0000-0000-000000000000}"/>
          </ac:spMkLst>
        </pc:spChg>
        <pc:spChg chg="mod">
          <ac:chgData name="Kristin Lindaas" userId="14b16b7c-311f-4f0c-91c0-c841200e8d78" providerId="ADAL" clId="{FBF1D01B-8AD5-4EF0-B497-EA45742A6F05}" dt="2023-08-23T14:20:23.622" v="171" actId="13926"/>
          <ac:spMkLst>
            <pc:docMk/>
            <pc:sldMk cId="2381849098" sldId="1260"/>
            <ac:spMk id="3" creationId="{00000000-0000-0000-0000-000000000000}"/>
          </ac:spMkLst>
        </pc:spChg>
      </pc:sldChg>
      <pc:sldChg chg="modSp mod">
        <pc:chgData name="Kristin Lindaas" userId="14b16b7c-311f-4f0c-91c0-c841200e8d78" providerId="ADAL" clId="{FBF1D01B-8AD5-4EF0-B497-EA45742A6F05}" dt="2023-08-23T14:26:54.425" v="209" actId="2711"/>
        <pc:sldMkLst>
          <pc:docMk/>
          <pc:sldMk cId="0" sldId="1261"/>
        </pc:sldMkLst>
        <pc:spChg chg="mod">
          <ac:chgData name="Kristin Lindaas" userId="14b16b7c-311f-4f0c-91c0-c841200e8d78" providerId="ADAL" clId="{FBF1D01B-8AD5-4EF0-B497-EA45742A6F05}" dt="2023-08-23T14:26:47.838" v="208" actId="2711"/>
          <ac:spMkLst>
            <pc:docMk/>
            <pc:sldMk cId="0" sldId="1261"/>
            <ac:spMk id="11" creationId="{2E67A8C5-17B8-4C75-82B2-837B76789A6E}"/>
          </ac:spMkLst>
        </pc:spChg>
        <pc:spChg chg="mod">
          <ac:chgData name="Kristin Lindaas" userId="14b16b7c-311f-4f0c-91c0-c841200e8d78" providerId="ADAL" clId="{FBF1D01B-8AD5-4EF0-B497-EA45742A6F05}" dt="2023-08-23T14:26:54.425" v="209" actId="2711"/>
          <ac:spMkLst>
            <pc:docMk/>
            <pc:sldMk cId="0" sldId="1261"/>
            <ac:spMk id="32771" creationId="{00000000-0000-0000-0000-000000000000}"/>
          </ac:spMkLst>
        </pc:spChg>
      </pc:sldChg>
      <pc:sldChg chg="addSp delSp modSp mod">
        <pc:chgData name="Kristin Lindaas" userId="14b16b7c-311f-4f0c-91c0-c841200e8d78" providerId="ADAL" clId="{FBF1D01B-8AD5-4EF0-B497-EA45742A6F05}" dt="2023-08-23T14:51:21.633" v="261" actId="1076"/>
        <pc:sldMkLst>
          <pc:docMk/>
          <pc:sldMk cId="3610216299" sldId="1263"/>
        </pc:sldMkLst>
        <pc:spChg chg="mod">
          <ac:chgData name="Kristin Lindaas" userId="14b16b7c-311f-4f0c-91c0-c841200e8d78" providerId="ADAL" clId="{FBF1D01B-8AD5-4EF0-B497-EA45742A6F05}" dt="2023-08-23T14:28:25.693" v="217" actId="2711"/>
          <ac:spMkLst>
            <pc:docMk/>
            <pc:sldMk cId="3610216299" sldId="1263"/>
            <ac:spMk id="3" creationId="{469529D5-69E3-4AE4-9C8A-4E2E0F4FD5D0}"/>
          </ac:spMkLst>
        </pc:spChg>
        <pc:spChg chg="mod">
          <ac:chgData name="Kristin Lindaas" userId="14b16b7c-311f-4f0c-91c0-c841200e8d78" providerId="ADAL" clId="{FBF1D01B-8AD5-4EF0-B497-EA45742A6F05}" dt="2023-08-23T14:28:17.317" v="216" actId="2711"/>
          <ac:spMkLst>
            <pc:docMk/>
            <pc:sldMk cId="3610216299" sldId="1263"/>
            <ac:spMk id="4" creationId="{DC3D93F6-0936-4950-80CD-8C85D7E6EA02}"/>
          </ac:spMkLst>
        </pc:spChg>
        <pc:picChg chg="del mod">
          <ac:chgData name="Kristin Lindaas" userId="14b16b7c-311f-4f0c-91c0-c841200e8d78" providerId="ADAL" clId="{FBF1D01B-8AD5-4EF0-B497-EA45742A6F05}" dt="2023-08-23T14:50:40.619" v="257" actId="478"/>
          <ac:picMkLst>
            <pc:docMk/>
            <pc:sldMk cId="3610216299" sldId="1263"/>
            <ac:picMk id="6" creationId="{DBCC1260-F1B1-4019-BA3E-5E08CC284DAB}"/>
          </ac:picMkLst>
        </pc:picChg>
        <pc:picChg chg="add mod">
          <ac:chgData name="Kristin Lindaas" userId="14b16b7c-311f-4f0c-91c0-c841200e8d78" providerId="ADAL" clId="{FBF1D01B-8AD5-4EF0-B497-EA45742A6F05}" dt="2023-08-23T14:51:21.633" v="261" actId="1076"/>
          <ac:picMkLst>
            <pc:docMk/>
            <pc:sldMk cId="3610216299" sldId="1263"/>
            <ac:picMk id="7" creationId="{18DBFEC0-1E34-A2F5-5CB2-9F18A6574AB6}"/>
          </ac:picMkLst>
        </pc:picChg>
        <pc:picChg chg="mod ord">
          <ac:chgData name="Kristin Lindaas" userId="14b16b7c-311f-4f0c-91c0-c841200e8d78" providerId="ADAL" clId="{FBF1D01B-8AD5-4EF0-B497-EA45742A6F05}" dt="2023-08-23T14:51:13.017" v="260" actId="1076"/>
          <ac:picMkLst>
            <pc:docMk/>
            <pc:sldMk cId="3610216299" sldId="1263"/>
            <ac:picMk id="8" creationId="{2278E48D-6867-47CE-9240-A0A84A11908A}"/>
          </ac:picMkLst>
        </pc:picChg>
      </pc:sldChg>
      <pc:sldChg chg="modSp mod">
        <pc:chgData name="Kristin Lindaas" userId="14b16b7c-311f-4f0c-91c0-c841200e8d78" providerId="ADAL" clId="{FBF1D01B-8AD5-4EF0-B497-EA45742A6F05}" dt="2023-08-23T14:22:37.245" v="181" actId="255"/>
        <pc:sldMkLst>
          <pc:docMk/>
          <pc:sldMk cId="3557048423" sldId="1270"/>
        </pc:sldMkLst>
        <pc:spChg chg="mod">
          <ac:chgData name="Kristin Lindaas" userId="14b16b7c-311f-4f0c-91c0-c841200e8d78" providerId="ADAL" clId="{FBF1D01B-8AD5-4EF0-B497-EA45742A6F05}" dt="2023-08-23T14:22:07.356" v="180" actId="13926"/>
          <ac:spMkLst>
            <pc:docMk/>
            <pc:sldMk cId="3557048423" sldId="1270"/>
            <ac:spMk id="149506" creationId="{00000000-0000-0000-0000-000000000000}"/>
          </ac:spMkLst>
        </pc:spChg>
        <pc:spChg chg="mod">
          <ac:chgData name="Kristin Lindaas" userId="14b16b7c-311f-4f0c-91c0-c841200e8d78" providerId="ADAL" clId="{FBF1D01B-8AD5-4EF0-B497-EA45742A6F05}" dt="2023-08-23T14:22:37.245" v="181" actId="255"/>
          <ac:spMkLst>
            <pc:docMk/>
            <pc:sldMk cId="3557048423" sldId="1270"/>
            <ac:spMk id="149507" creationId="{00000000-0000-0000-0000-000000000000}"/>
          </ac:spMkLst>
        </pc:spChg>
      </pc:sldChg>
      <pc:sldChg chg="modSp mod">
        <pc:chgData name="Kristin Lindaas" userId="14b16b7c-311f-4f0c-91c0-c841200e8d78" providerId="ADAL" clId="{FBF1D01B-8AD5-4EF0-B497-EA45742A6F05}" dt="2023-08-23T14:27:35.020" v="213" actId="2711"/>
        <pc:sldMkLst>
          <pc:docMk/>
          <pc:sldMk cId="274665802" sldId="1279"/>
        </pc:sldMkLst>
        <pc:spChg chg="mod">
          <ac:chgData name="Kristin Lindaas" userId="14b16b7c-311f-4f0c-91c0-c841200e8d78" providerId="ADAL" clId="{FBF1D01B-8AD5-4EF0-B497-EA45742A6F05}" dt="2023-08-23T14:27:35.020" v="213" actId="2711"/>
          <ac:spMkLst>
            <pc:docMk/>
            <pc:sldMk cId="274665802" sldId="1279"/>
            <ac:spMk id="3" creationId="{469529D5-69E3-4AE4-9C8A-4E2E0F4FD5D0}"/>
          </ac:spMkLst>
        </pc:spChg>
        <pc:spChg chg="mod">
          <ac:chgData name="Kristin Lindaas" userId="14b16b7c-311f-4f0c-91c0-c841200e8d78" providerId="ADAL" clId="{FBF1D01B-8AD5-4EF0-B497-EA45742A6F05}" dt="2023-08-23T14:27:28.047" v="212" actId="2711"/>
          <ac:spMkLst>
            <pc:docMk/>
            <pc:sldMk cId="274665802" sldId="1279"/>
            <ac:spMk id="4" creationId="{DC3D93F6-0936-4950-80CD-8C85D7E6EA02}"/>
          </ac:spMkLst>
        </pc:spChg>
      </pc:sldChg>
      <pc:sldChg chg="modSp mod">
        <pc:chgData name="Kristin Lindaas" userId="14b16b7c-311f-4f0c-91c0-c841200e8d78" providerId="ADAL" clId="{FBF1D01B-8AD5-4EF0-B497-EA45742A6F05}" dt="2023-08-23T14:28:00.678" v="215" actId="2711"/>
        <pc:sldMkLst>
          <pc:docMk/>
          <pc:sldMk cId="3204238947" sldId="1280"/>
        </pc:sldMkLst>
        <pc:spChg chg="mod">
          <ac:chgData name="Kristin Lindaas" userId="14b16b7c-311f-4f0c-91c0-c841200e8d78" providerId="ADAL" clId="{FBF1D01B-8AD5-4EF0-B497-EA45742A6F05}" dt="2023-08-23T14:28:00.678" v="215" actId="2711"/>
          <ac:spMkLst>
            <pc:docMk/>
            <pc:sldMk cId="3204238947" sldId="1280"/>
            <ac:spMk id="3" creationId="{469529D5-69E3-4AE4-9C8A-4E2E0F4FD5D0}"/>
          </ac:spMkLst>
        </pc:spChg>
        <pc:spChg chg="mod">
          <ac:chgData name="Kristin Lindaas" userId="14b16b7c-311f-4f0c-91c0-c841200e8d78" providerId="ADAL" clId="{FBF1D01B-8AD5-4EF0-B497-EA45742A6F05}" dt="2023-08-23T14:27:53.993" v="214" actId="2711"/>
          <ac:spMkLst>
            <pc:docMk/>
            <pc:sldMk cId="3204238947" sldId="1280"/>
            <ac:spMk id="4" creationId="{DC3D93F6-0936-4950-80CD-8C85D7E6EA02}"/>
          </ac:spMkLst>
        </pc:spChg>
      </pc:sldChg>
      <pc:sldChg chg="modSp mod">
        <pc:chgData name="Kristin Lindaas" userId="14b16b7c-311f-4f0c-91c0-c841200e8d78" providerId="ADAL" clId="{FBF1D01B-8AD5-4EF0-B497-EA45742A6F05}" dt="2023-08-23T14:29:12.088" v="220" actId="255"/>
        <pc:sldMkLst>
          <pc:docMk/>
          <pc:sldMk cId="1288554662" sldId="1282"/>
        </pc:sldMkLst>
        <pc:spChg chg="mod">
          <ac:chgData name="Kristin Lindaas" userId="14b16b7c-311f-4f0c-91c0-c841200e8d78" providerId="ADAL" clId="{FBF1D01B-8AD5-4EF0-B497-EA45742A6F05}" dt="2023-08-23T14:29:12.088" v="220" actId="255"/>
          <ac:spMkLst>
            <pc:docMk/>
            <pc:sldMk cId="1288554662" sldId="1282"/>
            <ac:spMk id="3" creationId="{469529D5-69E3-4AE4-9C8A-4E2E0F4FD5D0}"/>
          </ac:spMkLst>
        </pc:spChg>
        <pc:spChg chg="mod">
          <ac:chgData name="Kristin Lindaas" userId="14b16b7c-311f-4f0c-91c0-c841200e8d78" providerId="ADAL" clId="{FBF1D01B-8AD5-4EF0-B497-EA45742A6F05}" dt="2023-08-23T14:29:01.620" v="219" actId="2711"/>
          <ac:spMkLst>
            <pc:docMk/>
            <pc:sldMk cId="1288554662" sldId="1282"/>
            <ac:spMk id="4" creationId="{DC3D93F6-0936-4950-80CD-8C85D7E6EA02}"/>
          </ac:spMkLst>
        </pc:spChg>
      </pc:sldChg>
      <pc:sldChg chg="modSp mod">
        <pc:chgData name="Kristin Lindaas" userId="14b16b7c-311f-4f0c-91c0-c841200e8d78" providerId="ADAL" clId="{FBF1D01B-8AD5-4EF0-B497-EA45742A6F05}" dt="2023-08-23T14:29:37.541" v="222" actId="2711"/>
        <pc:sldMkLst>
          <pc:docMk/>
          <pc:sldMk cId="234285349" sldId="1285"/>
        </pc:sldMkLst>
        <pc:spChg chg="mod">
          <ac:chgData name="Kristin Lindaas" userId="14b16b7c-311f-4f0c-91c0-c841200e8d78" providerId="ADAL" clId="{FBF1D01B-8AD5-4EF0-B497-EA45742A6F05}" dt="2023-08-23T14:29:27.537" v="221" actId="2711"/>
          <ac:spMkLst>
            <pc:docMk/>
            <pc:sldMk cId="234285349" sldId="1285"/>
            <ac:spMk id="108546" creationId="{00000000-0000-0000-0000-000000000000}"/>
          </ac:spMkLst>
        </pc:spChg>
        <pc:spChg chg="mod">
          <ac:chgData name="Kristin Lindaas" userId="14b16b7c-311f-4f0c-91c0-c841200e8d78" providerId="ADAL" clId="{FBF1D01B-8AD5-4EF0-B497-EA45742A6F05}" dt="2023-08-23T14:29:37.541" v="222" actId="2711"/>
          <ac:spMkLst>
            <pc:docMk/>
            <pc:sldMk cId="234285349" sldId="1285"/>
            <ac:spMk id="108547" creationId="{00000000-0000-0000-0000-000000000000}"/>
          </ac:spMkLst>
        </pc:spChg>
      </pc:sldChg>
      <pc:sldChg chg="modSp mod">
        <pc:chgData name="Kristin Lindaas" userId="14b16b7c-311f-4f0c-91c0-c841200e8d78" providerId="ADAL" clId="{FBF1D01B-8AD5-4EF0-B497-EA45742A6F05}" dt="2023-08-23T14:30:12.588" v="224" actId="2711"/>
        <pc:sldMkLst>
          <pc:docMk/>
          <pc:sldMk cId="0" sldId="1286"/>
        </pc:sldMkLst>
        <pc:spChg chg="mod">
          <ac:chgData name="Kristin Lindaas" userId="14b16b7c-311f-4f0c-91c0-c841200e8d78" providerId="ADAL" clId="{FBF1D01B-8AD5-4EF0-B497-EA45742A6F05}" dt="2023-08-23T14:30:12.588" v="224" actId="2711"/>
          <ac:spMkLst>
            <pc:docMk/>
            <pc:sldMk cId="0" sldId="1286"/>
            <ac:spMk id="7" creationId="{343CFBFB-BB1E-4ABB-8DA3-CC047178848F}"/>
          </ac:spMkLst>
        </pc:spChg>
        <pc:spChg chg="mod">
          <ac:chgData name="Kristin Lindaas" userId="14b16b7c-311f-4f0c-91c0-c841200e8d78" providerId="ADAL" clId="{FBF1D01B-8AD5-4EF0-B497-EA45742A6F05}" dt="2023-08-23T14:29:59.089" v="223" actId="2711"/>
          <ac:spMkLst>
            <pc:docMk/>
            <pc:sldMk cId="0" sldId="1286"/>
            <ac:spMk id="106498" creationId="{00000000-0000-0000-0000-000000000000}"/>
          </ac:spMkLst>
        </pc:spChg>
      </pc:sldChg>
      <pc:sldChg chg="modSp mod">
        <pc:chgData name="Kristin Lindaas" userId="14b16b7c-311f-4f0c-91c0-c841200e8d78" providerId="ADAL" clId="{FBF1D01B-8AD5-4EF0-B497-EA45742A6F05}" dt="2023-08-23T14:30:35.939" v="226" actId="2711"/>
        <pc:sldMkLst>
          <pc:docMk/>
          <pc:sldMk cId="2479661251" sldId="1287"/>
        </pc:sldMkLst>
        <pc:spChg chg="mod">
          <ac:chgData name="Kristin Lindaas" userId="14b16b7c-311f-4f0c-91c0-c841200e8d78" providerId="ADAL" clId="{FBF1D01B-8AD5-4EF0-B497-EA45742A6F05}" dt="2023-08-23T14:30:35.939" v="226" actId="2711"/>
          <ac:spMkLst>
            <pc:docMk/>
            <pc:sldMk cId="2479661251" sldId="1287"/>
            <ac:spMk id="7" creationId="{343CFBFB-BB1E-4ABB-8DA3-CC047178848F}"/>
          </ac:spMkLst>
        </pc:spChg>
        <pc:spChg chg="mod">
          <ac:chgData name="Kristin Lindaas" userId="14b16b7c-311f-4f0c-91c0-c841200e8d78" providerId="ADAL" clId="{FBF1D01B-8AD5-4EF0-B497-EA45742A6F05}" dt="2023-08-23T14:30:29.075" v="225" actId="2711"/>
          <ac:spMkLst>
            <pc:docMk/>
            <pc:sldMk cId="2479661251" sldId="1287"/>
            <ac:spMk id="106498" creationId="{00000000-0000-0000-0000-000000000000}"/>
          </ac:spMkLst>
        </pc:spChg>
      </pc:sldChg>
      <pc:sldChg chg="modSp mod">
        <pc:chgData name="Kristin Lindaas" userId="14b16b7c-311f-4f0c-91c0-c841200e8d78" providerId="ADAL" clId="{FBF1D01B-8AD5-4EF0-B497-EA45742A6F05}" dt="2023-08-23T14:31:01.556" v="228" actId="2711"/>
        <pc:sldMkLst>
          <pc:docMk/>
          <pc:sldMk cId="3529591873" sldId="1288"/>
        </pc:sldMkLst>
        <pc:spChg chg="mod">
          <ac:chgData name="Kristin Lindaas" userId="14b16b7c-311f-4f0c-91c0-c841200e8d78" providerId="ADAL" clId="{FBF1D01B-8AD5-4EF0-B497-EA45742A6F05}" dt="2023-08-23T14:31:01.556" v="228" actId="2711"/>
          <ac:spMkLst>
            <pc:docMk/>
            <pc:sldMk cId="3529591873" sldId="1288"/>
            <ac:spMk id="7" creationId="{343CFBFB-BB1E-4ABB-8DA3-CC047178848F}"/>
          </ac:spMkLst>
        </pc:spChg>
        <pc:spChg chg="mod">
          <ac:chgData name="Kristin Lindaas" userId="14b16b7c-311f-4f0c-91c0-c841200e8d78" providerId="ADAL" clId="{FBF1D01B-8AD5-4EF0-B497-EA45742A6F05}" dt="2023-08-23T14:30:51.028" v="227" actId="2711"/>
          <ac:spMkLst>
            <pc:docMk/>
            <pc:sldMk cId="3529591873" sldId="1288"/>
            <ac:spMk id="106498" creationId="{00000000-0000-0000-0000-000000000000}"/>
          </ac:spMkLst>
        </pc:spChg>
      </pc:sldChg>
      <pc:sldChg chg="modSp mod">
        <pc:chgData name="Kristin Lindaas" userId="14b16b7c-311f-4f0c-91c0-c841200e8d78" providerId="ADAL" clId="{FBF1D01B-8AD5-4EF0-B497-EA45742A6F05}" dt="2023-08-23T14:31:17.361" v="229" actId="2711"/>
        <pc:sldMkLst>
          <pc:docMk/>
          <pc:sldMk cId="700978223" sldId="1289"/>
        </pc:sldMkLst>
        <pc:spChg chg="mod">
          <ac:chgData name="Kristin Lindaas" userId="14b16b7c-311f-4f0c-91c0-c841200e8d78" providerId="ADAL" clId="{FBF1D01B-8AD5-4EF0-B497-EA45742A6F05}" dt="2023-08-23T14:31:17.361" v="229" actId="2711"/>
          <ac:spMkLst>
            <pc:docMk/>
            <pc:sldMk cId="700978223" sldId="1289"/>
            <ac:spMk id="106498" creationId="{00000000-0000-0000-0000-000000000000}"/>
          </ac:spMkLst>
        </pc:spChg>
      </pc:sldChg>
      <pc:sldChg chg="modSp mod">
        <pc:chgData name="Kristin Lindaas" userId="14b16b7c-311f-4f0c-91c0-c841200e8d78" providerId="ADAL" clId="{FBF1D01B-8AD5-4EF0-B497-EA45742A6F05}" dt="2023-08-23T14:31:48.527" v="231" actId="2711"/>
        <pc:sldMkLst>
          <pc:docMk/>
          <pc:sldMk cId="3130469055" sldId="1290"/>
        </pc:sldMkLst>
        <pc:spChg chg="mod">
          <ac:chgData name="Kristin Lindaas" userId="14b16b7c-311f-4f0c-91c0-c841200e8d78" providerId="ADAL" clId="{FBF1D01B-8AD5-4EF0-B497-EA45742A6F05}" dt="2023-08-23T14:31:37.663" v="230" actId="2711"/>
          <ac:spMkLst>
            <pc:docMk/>
            <pc:sldMk cId="3130469055" sldId="1290"/>
            <ac:spMk id="3" creationId="{1F8C934A-D9BB-D8D1-40A1-587C7005A681}"/>
          </ac:spMkLst>
        </pc:spChg>
        <pc:spChg chg="mod">
          <ac:chgData name="Kristin Lindaas" userId="14b16b7c-311f-4f0c-91c0-c841200e8d78" providerId="ADAL" clId="{FBF1D01B-8AD5-4EF0-B497-EA45742A6F05}" dt="2023-08-23T14:31:48.527" v="231" actId="2711"/>
          <ac:spMkLst>
            <pc:docMk/>
            <pc:sldMk cId="3130469055" sldId="1290"/>
            <ac:spMk id="108547" creationId="{00000000-0000-0000-0000-000000000000}"/>
          </ac:spMkLst>
        </pc:spChg>
      </pc:sldChg>
      <pc:sldChg chg="modSp mod">
        <pc:chgData name="Kristin Lindaas" userId="14b16b7c-311f-4f0c-91c0-c841200e8d78" providerId="ADAL" clId="{FBF1D01B-8AD5-4EF0-B497-EA45742A6F05}" dt="2023-08-23T14:32:34.943" v="234" actId="255"/>
        <pc:sldMkLst>
          <pc:docMk/>
          <pc:sldMk cId="2998893090" sldId="1291"/>
        </pc:sldMkLst>
        <pc:spChg chg="mod">
          <ac:chgData name="Kristin Lindaas" userId="14b16b7c-311f-4f0c-91c0-c841200e8d78" providerId="ADAL" clId="{FBF1D01B-8AD5-4EF0-B497-EA45742A6F05}" dt="2023-08-23T14:32:18.967" v="232" actId="2711"/>
          <ac:spMkLst>
            <pc:docMk/>
            <pc:sldMk cId="2998893090" sldId="1291"/>
            <ac:spMk id="108546" creationId="{00000000-0000-0000-0000-000000000000}"/>
          </ac:spMkLst>
        </pc:spChg>
        <pc:spChg chg="mod">
          <ac:chgData name="Kristin Lindaas" userId="14b16b7c-311f-4f0c-91c0-c841200e8d78" providerId="ADAL" clId="{FBF1D01B-8AD5-4EF0-B497-EA45742A6F05}" dt="2023-08-23T14:32:34.943" v="234" actId="255"/>
          <ac:spMkLst>
            <pc:docMk/>
            <pc:sldMk cId="2998893090" sldId="1291"/>
            <ac:spMk id="108547" creationId="{00000000-0000-0000-0000-000000000000}"/>
          </ac:spMkLst>
        </pc:spChg>
      </pc:sldChg>
      <pc:sldChg chg="modSp mod">
        <pc:chgData name="Kristin Lindaas" userId="14b16b7c-311f-4f0c-91c0-c841200e8d78" providerId="ADAL" clId="{FBF1D01B-8AD5-4EF0-B497-EA45742A6F05}" dt="2023-08-23T14:27:12.287" v="211" actId="2711"/>
        <pc:sldMkLst>
          <pc:docMk/>
          <pc:sldMk cId="1321960262" sldId="1292"/>
        </pc:sldMkLst>
        <pc:spChg chg="mod">
          <ac:chgData name="Kristin Lindaas" userId="14b16b7c-311f-4f0c-91c0-c841200e8d78" providerId="ADAL" clId="{FBF1D01B-8AD5-4EF0-B497-EA45742A6F05}" dt="2023-08-23T14:27:04.899" v="210" actId="2711"/>
          <ac:spMkLst>
            <pc:docMk/>
            <pc:sldMk cId="1321960262" sldId="1292"/>
            <ac:spMk id="11" creationId="{2E67A8C5-17B8-4C75-82B2-837B76789A6E}"/>
          </ac:spMkLst>
        </pc:spChg>
        <pc:spChg chg="mod">
          <ac:chgData name="Kristin Lindaas" userId="14b16b7c-311f-4f0c-91c0-c841200e8d78" providerId="ADAL" clId="{FBF1D01B-8AD5-4EF0-B497-EA45742A6F05}" dt="2023-08-23T14:27:12.287" v="211" actId="2711"/>
          <ac:spMkLst>
            <pc:docMk/>
            <pc:sldMk cId="1321960262" sldId="1292"/>
            <ac:spMk id="32771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FCAE3CF-AEC5-4A3D-9EEB-A70A78325C68}" type="datetimeFigureOut">
              <a:rPr lang="nb-NO"/>
              <a:pPr>
                <a:defRPr/>
              </a:pPr>
              <a:t>23.08.2023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F2AAC08-407B-4B5C-9C8B-800B51EABC75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1"/>
            <a:ext cx="2946400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0688" y="744538"/>
            <a:ext cx="59563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4876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A136875-86DC-47CE-8C27-791AFABE33D3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0688" y="744538"/>
            <a:ext cx="5956300" cy="3722687"/>
          </a:xfrm>
          <a:ln/>
        </p:spPr>
      </p:sp>
      <p:sp>
        <p:nvSpPr>
          <p:cNvPr id="6246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6246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8188" indent="-2809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6650" indent="-2238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3850" indent="-2238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9463" indent="-2238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6663" indent="-2238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3863" indent="-2238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1063" indent="-2238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8263" indent="-2238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9BFBF9-B9A1-4DF3-A1B6-A006989060B7}" type="slidenum">
              <a:rPr lang="nb-NO" altLang="nb-NO" sz="1200" smtClean="0">
                <a:solidFill>
                  <a:srgbClr val="000000"/>
                </a:solidFill>
              </a:rPr>
              <a:pPr/>
              <a:t>1</a:t>
            </a:fld>
            <a:endParaRPr lang="nb-NO" altLang="nb-NO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2275" y="744538"/>
            <a:ext cx="5954713" cy="3722687"/>
          </a:xfrm>
          <a:ln/>
        </p:spPr>
      </p:sp>
      <p:sp>
        <p:nvSpPr>
          <p:cNvPr id="13721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13722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718" indent="-282554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6563" indent="-22540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3728" indent="-22540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7719" indent="-22540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4883" indent="-22540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2048" indent="-22540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9214" indent="-22540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6378" indent="-22540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BCB15D-F975-4230-BB2A-E095CBEA48D4}" type="slidenum">
              <a:rPr lang="nb-NO" altLang="nb-NO" sz="1200"/>
              <a:pPr/>
              <a:t>27</a:t>
            </a:fld>
            <a:endParaRPr lang="nb-NO" altLang="nb-NO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2275" y="744538"/>
            <a:ext cx="5954713" cy="3722687"/>
          </a:xfrm>
          <a:ln/>
        </p:spPr>
      </p:sp>
      <p:sp>
        <p:nvSpPr>
          <p:cNvPr id="13721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13722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718" indent="-282554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6563" indent="-22540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3728" indent="-22540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7719" indent="-22540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4883" indent="-22540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2048" indent="-22540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9214" indent="-22540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6378" indent="-22540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BCB15D-F975-4230-BB2A-E095CBEA48D4}" type="slidenum">
              <a:rPr lang="nb-NO" altLang="nb-NO" sz="1200"/>
              <a:pPr/>
              <a:t>28</a:t>
            </a:fld>
            <a:endParaRPr lang="nb-NO" altLang="nb-NO" sz="1200"/>
          </a:p>
        </p:txBody>
      </p:sp>
    </p:spTree>
    <p:extLst>
      <p:ext uri="{BB962C8B-B14F-4D97-AF65-F5344CB8AC3E}">
        <p14:creationId xmlns:p14="http://schemas.microsoft.com/office/powerpoint/2010/main" val="4237301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2275" y="744538"/>
            <a:ext cx="5954713" cy="3722687"/>
          </a:xfrm>
          <a:ln/>
        </p:spPr>
      </p:sp>
      <p:sp>
        <p:nvSpPr>
          <p:cNvPr id="10957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10957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06" indent="-284141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9738" indent="-226996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6903" indent="-226996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2481" indent="-226996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646" indent="-22699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6811" indent="-22699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976" indent="-22699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1141" indent="-22699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54DD8E-A9A8-48B8-B031-C51094536191}" type="slidenum">
              <a:rPr kumimoji="0" lang="nb-NO" alt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nb-NO" alt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19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2275" y="744538"/>
            <a:ext cx="5954713" cy="3722687"/>
          </a:xfrm>
          <a:ln/>
        </p:spPr>
      </p:sp>
      <p:sp>
        <p:nvSpPr>
          <p:cNvPr id="107523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10752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06" indent="-284141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9738" indent="-226996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6903" indent="-226996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2481" indent="-226996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646" indent="-22699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6811" indent="-22699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976" indent="-22699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1141" indent="-22699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4AD35E-9C82-47E4-AD76-1848C0594E21}" type="slidenum">
              <a:rPr lang="nb-NO" altLang="nb-NO" sz="1200"/>
              <a:pPr/>
              <a:t>34</a:t>
            </a:fld>
            <a:endParaRPr lang="nb-NO" altLang="nb-NO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2275" y="744538"/>
            <a:ext cx="5954713" cy="3722687"/>
          </a:xfrm>
          <a:ln/>
        </p:spPr>
      </p:sp>
      <p:sp>
        <p:nvSpPr>
          <p:cNvPr id="107523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10752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06" indent="-284141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9738" indent="-226996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6903" indent="-226996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2481" indent="-226996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646" indent="-22699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6811" indent="-22699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976" indent="-22699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1141" indent="-22699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4AD35E-9C82-47E4-AD76-1848C0594E21}" type="slidenum">
              <a:rPr lang="nb-NO" altLang="nb-NO" sz="1200"/>
              <a:pPr/>
              <a:t>35</a:t>
            </a:fld>
            <a:endParaRPr lang="nb-NO" altLang="nb-NO" sz="1200"/>
          </a:p>
        </p:txBody>
      </p:sp>
    </p:spTree>
    <p:extLst>
      <p:ext uri="{BB962C8B-B14F-4D97-AF65-F5344CB8AC3E}">
        <p14:creationId xmlns:p14="http://schemas.microsoft.com/office/powerpoint/2010/main" val="2895134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2275" y="744538"/>
            <a:ext cx="5954713" cy="3722687"/>
          </a:xfrm>
          <a:ln/>
        </p:spPr>
      </p:sp>
      <p:sp>
        <p:nvSpPr>
          <p:cNvPr id="107523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10752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06" indent="-284141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9738" indent="-226996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6903" indent="-226996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2481" indent="-226996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646" indent="-22699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6811" indent="-22699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976" indent="-22699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1141" indent="-22699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4AD35E-9C82-47E4-AD76-1848C0594E21}" type="slidenum">
              <a:rPr lang="nb-NO" altLang="nb-NO" sz="1200"/>
              <a:pPr/>
              <a:t>36</a:t>
            </a:fld>
            <a:endParaRPr lang="nb-NO" altLang="nb-NO" sz="1200"/>
          </a:p>
        </p:txBody>
      </p:sp>
    </p:spTree>
    <p:extLst>
      <p:ext uri="{BB962C8B-B14F-4D97-AF65-F5344CB8AC3E}">
        <p14:creationId xmlns:p14="http://schemas.microsoft.com/office/powerpoint/2010/main" val="16899905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2275" y="744538"/>
            <a:ext cx="5954713" cy="3722687"/>
          </a:xfrm>
          <a:ln/>
        </p:spPr>
      </p:sp>
      <p:sp>
        <p:nvSpPr>
          <p:cNvPr id="107523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10752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06" indent="-284141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9738" indent="-226996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6903" indent="-226996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2481" indent="-226996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646" indent="-22699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6811" indent="-22699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976" indent="-22699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1141" indent="-22699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4AD35E-9C82-47E4-AD76-1848C0594E21}" type="slidenum">
              <a:rPr lang="nb-NO" altLang="nb-NO" sz="1200"/>
              <a:pPr/>
              <a:t>37</a:t>
            </a:fld>
            <a:endParaRPr lang="nb-NO" altLang="nb-NO" sz="1200"/>
          </a:p>
        </p:txBody>
      </p:sp>
    </p:spTree>
    <p:extLst>
      <p:ext uri="{BB962C8B-B14F-4D97-AF65-F5344CB8AC3E}">
        <p14:creationId xmlns:p14="http://schemas.microsoft.com/office/powerpoint/2010/main" val="12607817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2275" y="744538"/>
            <a:ext cx="5954713" cy="3722687"/>
          </a:xfrm>
          <a:ln/>
        </p:spPr>
      </p:sp>
      <p:sp>
        <p:nvSpPr>
          <p:cNvPr id="10957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10957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06" indent="-284141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9738" indent="-226996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6903" indent="-226996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2481" indent="-226996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646" indent="-22699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6811" indent="-22699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976" indent="-22699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1141" indent="-22699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54DD8E-A9A8-48B8-B031-C51094536191}" type="slidenum">
              <a:rPr lang="nb-NO" altLang="nb-NO" sz="1200"/>
              <a:pPr/>
              <a:t>38</a:t>
            </a:fld>
            <a:endParaRPr lang="nb-NO" altLang="nb-NO" sz="1200"/>
          </a:p>
        </p:txBody>
      </p:sp>
    </p:spTree>
    <p:extLst>
      <p:ext uri="{BB962C8B-B14F-4D97-AF65-F5344CB8AC3E}">
        <p14:creationId xmlns:p14="http://schemas.microsoft.com/office/powerpoint/2010/main" val="2816243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2275" y="744538"/>
            <a:ext cx="5954713" cy="3722687"/>
          </a:xfrm>
          <a:ln/>
        </p:spPr>
      </p:sp>
      <p:sp>
        <p:nvSpPr>
          <p:cNvPr id="10957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10957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06" indent="-284141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9738" indent="-226996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6903" indent="-226996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2481" indent="-226996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646" indent="-22699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6811" indent="-22699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976" indent="-22699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1141" indent="-22699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54DD8E-A9A8-48B8-B031-C51094536191}" type="slidenum">
              <a:rPr lang="nb-NO" altLang="nb-NO" sz="1200"/>
              <a:pPr/>
              <a:t>39</a:t>
            </a:fld>
            <a:endParaRPr lang="nb-NO" altLang="nb-NO" sz="1200"/>
          </a:p>
        </p:txBody>
      </p:sp>
    </p:spTree>
    <p:extLst>
      <p:ext uri="{BB962C8B-B14F-4D97-AF65-F5344CB8AC3E}">
        <p14:creationId xmlns:p14="http://schemas.microsoft.com/office/powerpoint/2010/main" val="2816243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775" indent="-282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8238" indent="-2254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5438" indent="-2254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1050" indent="-2254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8250" indent="-2254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5450" indent="-2254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2650" indent="-2254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850" indent="-2254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5CB48E-37E8-494E-9688-A45DA123A611}" type="slidenum">
              <a:rPr lang="nb-NO" altLang="nb-NO" sz="1200" smtClean="0"/>
              <a:pPr/>
              <a:t>40</a:t>
            </a:fld>
            <a:endParaRPr lang="nb-NO" altLang="nb-NO" sz="120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0688" y="744538"/>
            <a:ext cx="5956300" cy="3722687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965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2275" y="744538"/>
            <a:ext cx="5954713" cy="3722687"/>
          </a:xfrm>
          <a:ln/>
        </p:spPr>
      </p:sp>
      <p:sp>
        <p:nvSpPr>
          <p:cNvPr id="6451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6451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93" indent="-28572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13" indent="-228582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77" indent="-228582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243" indent="-228582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408" indent="-22858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572" indent="-22858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738" indent="-22858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903" indent="-22858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B2D697-5629-445A-8B5F-5CE763604598}" type="slidenum">
              <a:rPr lang="nb-NO" altLang="nb-NO" sz="1200">
                <a:solidFill>
                  <a:srgbClr val="000000"/>
                </a:solidFill>
              </a:rPr>
              <a:pPr/>
              <a:t>2</a:t>
            </a:fld>
            <a:endParaRPr lang="nb-NO" altLang="nb-NO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775" indent="-282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8238" indent="-2254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5438" indent="-2254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1050" indent="-2254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8250" indent="-2254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5450" indent="-2254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2650" indent="-2254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850" indent="-2254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F91914-5E6D-48AE-B452-B5AFFD6DA0BA}" type="slidenum">
              <a:rPr lang="nb-NO" altLang="nb-NO" sz="1200" smtClean="0"/>
              <a:pPr/>
              <a:t>41</a:t>
            </a:fld>
            <a:endParaRPr lang="nb-NO" altLang="nb-NO" sz="120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0688" y="744538"/>
            <a:ext cx="5956300" cy="3722687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8589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775" indent="-282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8238" indent="-2254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5438" indent="-2254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1050" indent="-2254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8250" indent="-2254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5450" indent="-2254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2650" indent="-2254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850" indent="-2254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57C945-D77A-4E00-A569-4990BAF4E1CE}" type="slidenum">
              <a:rPr lang="nb-NO" altLang="nb-NO" sz="1200" smtClean="0"/>
              <a:pPr/>
              <a:t>42</a:t>
            </a:fld>
            <a:endParaRPr lang="nb-NO" altLang="nb-NO" sz="120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0688" y="744538"/>
            <a:ext cx="5956300" cy="3722687"/>
          </a:xfrm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9628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0688" y="744538"/>
            <a:ext cx="5956300" cy="3722687"/>
          </a:xfrm>
          <a:ln/>
        </p:spPr>
      </p:sp>
      <p:sp>
        <p:nvSpPr>
          <p:cNvPr id="13517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13517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9825" indent="-2270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2638" indent="-2270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838" indent="-2270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038" indent="-2270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4238" indent="-2270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1438" indent="-2270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87F0AE-8865-42EA-B3AB-2465388890E6}" type="slidenum">
              <a:rPr lang="nb-NO" altLang="nb-NO" sz="1200" smtClean="0"/>
              <a:pPr/>
              <a:t>45</a:t>
            </a:fld>
            <a:endParaRPr lang="nb-NO" altLang="nb-NO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775" indent="-282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8238" indent="-2254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5438" indent="-2254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1050" indent="-2254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8250" indent="-2254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5450" indent="-2254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2650" indent="-2254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850" indent="-2254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3AEC32-5D72-4B93-BA83-9EFE3659A2EC}" type="slidenum">
              <a:rPr lang="nb-NO" altLang="nb-NO" sz="1200" smtClean="0"/>
              <a:pPr/>
              <a:t>47</a:t>
            </a:fld>
            <a:endParaRPr lang="nb-NO" altLang="nb-NO" sz="120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0688" y="744538"/>
            <a:ext cx="5956300" cy="3722687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5994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0688" y="744538"/>
            <a:ext cx="5956300" cy="3722687"/>
          </a:xfrm>
          <a:ln/>
        </p:spPr>
      </p:sp>
      <p:sp>
        <p:nvSpPr>
          <p:cNvPr id="17203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b-NO" altLang="nb-NO">
                <a:latin typeface="Arial" panose="020B0604020202020204" pitchFamily="34" charset="0"/>
              </a:rPr>
              <a:t>Instagram, Facebook, skolens hjemmeside</a:t>
            </a:r>
          </a:p>
        </p:txBody>
      </p:sp>
      <p:sp>
        <p:nvSpPr>
          <p:cNvPr id="17203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0888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270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2425" indent="-2270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5975" indent="-2270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175" indent="-2270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0375" indent="-2270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7575" indent="-2270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775" indent="-2270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8CF401-01D3-4C41-8D25-0C6942247338}" type="slidenum">
              <a:rPr lang="nb-NO" altLang="nb-NO" sz="1200" smtClean="0"/>
              <a:pPr/>
              <a:t>49</a:t>
            </a:fld>
            <a:endParaRPr lang="nb-NO" altLang="nb-NO" sz="1200"/>
          </a:p>
        </p:txBody>
      </p:sp>
    </p:spTree>
    <p:extLst>
      <p:ext uri="{BB962C8B-B14F-4D97-AF65-F5344CB8AC3E}">
        <p14:creationId xmlns:p14="http://schemas.microsoft.com/office/powerpoint/2010/main" val="4896163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0688" y="744538"/>
            <a:ext cx="5956300" cy="3722687"/>
          </a:xfrm>
          <a:ln/>
        </p:spPr>
      </p:sp>
      <p:sp>
        <p:nvSpPr>
          <p:cNvPr id="16998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16998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8188" indent="-2809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6650" indent="-2238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3850" indent="-2238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9463" indent="-2238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6663" indent="-2238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3863" indent="-2238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1063" indent="-2238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8263" indent="-2238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ADD13C-DB1E-4498-8CAC-4FEE8B004528}" type="slidenum">
              <a:rPr lang="nb-NO" altLang="nb-NO" sz="1200" smtClean="0">
                <a:solidFill>
                  <a:srgbClr val="000000"/>
                </a:solidFill>
              </a:rPr>
              <a:pPr/>
              <a:t>50</a:t>
            </a:fld>
            <a:endParaRPr lang="nb-NO" altLang="nb-NO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20888" y="1087438"/>
            <a:ext cx="8696326" cy="5435600"/>
          </a:xfrm>
          <a:ln/>
        </p:spPr>
      </p:sp>
      <p:sp>
        <p:nvSpPr>
          <p:cNvPr id="6758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b-NO" altLang="nb-NO">
                <a:latin typeface="Arial" panose="020B0604020202020204" pitchFamily="34" charset="0"/>
              </a:rPr>
              <a:t>Sosialpedagogisk rådgivning </a:t>
            </a:r>
          </a:p>
          <a:p>
            <a:r>
              <a:rPr lang="nb-NO" altLang="nb-NO">
                <a:latin typeface="Arial" panose="020B0604020202020204" pitchFamily="34" charset="0"/>
              </a:rPr>
              <a:t>Yrkes- og utdanningsrådgivning</a:t>
            </a:r>
          </a:p>
          <a:p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6758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06" indent="-284141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9738" indent="-226996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6903" indent="-226996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2481" indent="-226996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646" indent="-22699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6811" indent="-22699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976" indent="-22699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1141" indent="-22699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FD1E2B-065A-4143-9BD4-D27DF821FD84}" type="slidenum">
              <a:rPr kumimoji="0" lang="nb-NO" alt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alt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20888" y="1087438"/>
            <a:ext cx="8696326" cy="5435600"/>
          </a:xfrm>
          <a:ln/>
        </p:spPr>
      </p:sp>
      <p:sp>
        <p:nvSpPr>
          <p:cNvPr id="87043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b-NO" altLang="nb-NO">
                <a:latin typeface="Arial" panose="020B0604020202020204" pitchFamily="34" charset="0"/>
              </a:rPr>
              <a:t>Utrolig jevne resultater på tvers av klassene i norsk vg3 både til eksamen og standpunkt.</a:t>
            </a:r>
          </a:p>
          <a:p>
            <a:r>
              <a:rPr lang="nb-NO" altLang="nb-NO">
                <a:latin typeface="Arial" panose="020B0604020202020204" pitchFamily="34" charset="0"/>
              </a:rPr>
              <a:t>Hvorfor?</a:t>
            </a:r>
          </a:p>
          <a:p>
            <a:r>
              <a:rPr lang="nb-NO" altLang="nb-NO">
                <a:latin typeface="Arial" panose="020B0604020202020204" pitchFamily="34" charset="0"/>
              </a:rPr>
              <a:t>- Både det som kan telles og det som ikke kan telles</a:t>
            </a:r>
          </a:p>
          <a:p>
            <a:r>
              <a:rPr lang="nb-NO" altLang="nb-NO">
                <a:latin typeface="Arial" panose="020B0604020202020204" pitchFamily="34" charset="0"/>
              </a:rPr>
              <a:t>- At elevene lærer mer og fullfører og består – et godt liv</a:t>
            </a:r>
          </a:p>
          <a:p>
            <a:r>
              <a:rPr lang="nb-NO" altLang="nb-NO">
                <a:latin typeface="Arial" panose="020B0604020202020204" pitchFamily="34" charset="0"/>
              </a:rPr>
              <a:t>- Anerkjenne gode resultater fra det året som har gått</a:t>
            </a:r>
          </a:p>
          <a:p>
            <a:r>
              <a:rPr lang="nb-NO" altLang="nb-NO">
                <a:latin typeface="Arial" panose="020B0604020202020204" pitchFamily="34" charset="0"/>
              </a:rPr>
              <a:t>- Lære av analysearbeidet som er gjennomført så langt</a:t>
            </a:r>
          </a:p>
          <a:p>
            <a:r>
              <a:rPr lang="nb-NO" altLang="nb-NO">
                <a:latin typeface="Arial" panose="020B0604020202020204" pitchFamily="34" charset="0"/>
              </a:rPr>
              <a:t>- Legge gode planer for skoleåret 2018/2019</a:t>
            </a:r>
          </a:p>
        </p:txBody>
      </p:sp>
      <p:sp>
        <p:nvSpPr>
          <p:cNvPr id="8704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06" indent="-284141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9738" indent="-226996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6903" indent="-226996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2481" indent="-226996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646" indent="-22699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6811" indent="-22699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976" indent="-22699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1141" indent="-22699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8DE8D9-C8BD-47D6-A6E2-C9FF97E2A4D3}" type="slidenum">
              <a:rPr kumimoji="0" lang="nb-NO" alt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alt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744538"/>
            <a:ext cx="5954713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b-NO" sz="12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minutter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b-NO" sz="12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 hilser når vi møtes - signaliserer respekt og at vi er en åpen skole.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b-NO" sz="12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 andre er at dere jobber hardt for å lære – hardt arbeid gir alltid resultater.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b-NO" sz="12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 siste er at dere inkluderer og tar vare på hverandre – kort og godt bidrar til at vi er en trygg og trivelig skole.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136875-86DC-47CE-8C27-791AFABE33D3}" type="slidenum">
              <a:rPr kumimoji="0" lang="nb-NO" alt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alt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303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2275" y="744538"/>
            <a:ext cx="5954713" cy="3722687"/>
          </a:xfrm>
          <a:ln/>
        </p:spPr>
      </p:sp>
      <p:sp>
        <p:nvSpPr>
          <p:cNvPr id="107523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10752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16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93" indent="-285728" defTabSz="45716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13" indent="-228582" defTabSz="45716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77" indent="-228582" defTabSz="45716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243" indent="-228582" defTabSz="45716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408" indent="-228582" defTabSz="45716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572" indent="-228582" defTabSz="45716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738" indent="-228582" defTabSz="45716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903" indent="-228582" defTabSz="45716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5FF8A-183D-4B59-B03C-2CA69F87C20F}" type="slidenum">
              <a:rPr kumimoji="0" lang="nb-NO" alt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1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alt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689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2275" y="744538"/>
            <a:ext cx="5954713" cy="3722687"/>
          </a:xfrm>
          <a:ln/>
        </p:spPr>
      </p:sp>
      <p:sp>
        <p:nvSpPr>
          <p:cNvPr id="6963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6963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93" indent="-28572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13" indent="-228582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77" indent="-228582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243" indent="-228582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408" indent="-22858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572" indent="-22858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738" indent="-22858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903" indent="-22858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54575D-ED11-4A3F-93D2-B0AEA162DD69}" type="slidenum">
              <a:rPr kumimoji="0" lang="nb-NO" alt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alt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2275" y="744538"/>
            <a:ext cx="5954713" cy="3722687"/>
          </a:xfrm>
          <a:ln/>
        </p:spPr>
      </p:sp>
      <p:sp>
        <p:nvSpPr>
          <p:cNvPr id="117763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b-NO" altLang="nb-NO">
                <a:latin typeface="Arial" panose="020B0604020202020204" pitchFamily="34" charset="0"/>
              </a:rPr>
              <a:t>Låsing av døren</a:t>
            </a:r>
          </a:p>
        </p:txBody>
      </p:sp>
      <p:sp>
        <p:nvSpPr>
          <p:cNvPr id="11776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93" indent="-28572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13" indent="-228582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77" indent="-228582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243" indent="-228582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408" indent="-22858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572" indent="-22858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738" indent="-22858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903" indent="-22858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68A5C0-A8AA-4F63-8747-B59CA54A136F}" type="slidenum">
              <a:rPr kumimoji="0" lang="nb-NO" alt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alt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2275" y="744538"/>
            <a:ext cx="5954713" cy="3722687"/>
          </a:xfrm>
          <a:ln/>
        </p:spPr>
      </p:sp>
      <p:sp>
        <p:nvSpPr>
          <p:cNvPr id="7782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7782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06" indent="-284141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9738" indent="-226996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6903" indent="-226996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2481" indent="-226996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646" indent="-22699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6811" indent="-22699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976" indent="-22699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1141" indent="-22699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8A9579-6DC7-435E-9B72-8B46426C53A0}" type="slidenum">
              <a:rPr kumimoji="0" lang="nb-NO" alt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alt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Kongshavn_K_sort+lilla_outlin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625" y="480219"/>
            <a:ext cx="50673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355977" y="1397000"/>
            <a:ext cx="4345112" cy="455083"/>
          </a:xfrm>
        </p:spPr>
        <p:txBody>
          <a:bodyPr anchor="ctr"/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nb-NO"/>
              <a:t>Personalmøte onsdag 19. november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355976" y="1852083"/>
            <a:ext cx="4343524" cy="8572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19073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721475" y="5069417"/>
            <a:ext cx="1993900" cy="14949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6721475" y="4889500"/>
            <a:ext cx="1993900" cy="14949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21475" y="5249333"/>
            <a:ext cx="1993900" cy="14949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FC19F13-CF5D-4786-991A-D7023E1B811E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44467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78626" y="1349375"/>
            <a:ext cx="1936750" cy="35401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68375" y="1349375"/>
            <a:ext cx="5657850" cy="35401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721475" y="5069417"/>
            <a:ext cx="1993900" cy="14949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6721475" y="4889500"/>
            <a:ext cx="1993900" cy="14949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21475" y="5249333"/>
            <a:ext cx="1993900" cy="14949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BEA42B1-194D-4A94-B9B5-D3E817A80A79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00101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8376" y="1349375"/>
            <a:ext cx="7747000" cy="43391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abell 2"/>
          <p:cNvSpPr>
            <a:spLocks noGrp="1"/>
          </p:cNvSpPr>
          <p:nvPr>
            <p:ph type="tbl" idx="1"/>
          </p:nvPr>
        </p:nvSpPr>
        <p:spPr>
          <a:xfrm>
            <a:off x="968376" y="1830917"/>
            <a:ext cx="7747000" cy="3058583"/>
          </a:xfrm>
        </p:spPr>
        <p:txBody>
          <a:bodyPr/>
          <a:lstStyle/>
          <a:p>
            <a:pPr lvl="0"/>
            <a:endParaRPr lang="nb-NO" noProof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721475" y="5069417"/>
            <a:ext cx="1993900" cy="14949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6721475" y="4889500"/>
            <a:ext cx="1993900" cy="14949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21475" y="5249333"/>
            <a:ext cx="1993900" cy="14949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1A25508-D743-462A-8CA4-7E9426A22777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034612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8376" y="1349375"/>
            <a:ext cx="7747000" cy="43391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iagram 2"/>
          <p:cNvSpPr>
            <a:spLocks noGrp="1"/>
          </p:cNvSpPr>
          <p:nvPr>
            <p:ph type="chart" idx="1"/>
          </p:nvPr>
        </p:nvSpPr>
        <p:spPr>
          <a:xfrm>
            <a:off x="968376" y="1830917"/>
            <a:ext cx="7747000" cy="3058583"/>
          </a:xfrm>
        </p:spPr>
        <p:txBody>
          <a:bodyPr/>
          <a:lstStyle/>
          <a:p>
            <a:pPr lvl="0"/>
            <a:endParaRPr lang="nb-NO" noProof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721475" y="5069417"/>
            <a:ext cx="1993900" cy="14949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6721475" y="4889500"/>
            <a:ext cx="1993900" cy="14949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21475" y="5249333"/>
            <a:ext cx="1993900" cy="14949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3435034-596F-442F-B752-5994DF588930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434470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A58151-6C3F-46B0-B7BA-E61E2C3537D7}" type="datetimeFigureOut">
              <a:rPr kumimoji="0" lang="nb-NO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23.08.2023</a:t>
            </a:fld>
            <a:endParaRPr kumimoji="0" lang="nb-NO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DEAC94-949A-4729-A61D-C60A73A75F93}" type="slidenum">
              <a:rPr kumimoji="0" lang="nb-NO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232660"/>
            <a:ext cx="3822192" cy="28727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232660"/>
            <a:ext cx="3822192" cy="28727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7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/>
          </p:nvPr>
        </p:nvSpPr>
        <p:spPr>
          <a:xfrm>
            <a:off x="968375" y="1349375"/>
            <a:ext cx="7747000" cy="35401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721475" y="5069417"/>
            <a:ext cx="1993900" cy="14949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6721475" y="4889500"/>
            <a:ext cx="1993900" cy="14949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21475" y="5249333"/>
            <a:ext cx="1993900" cy="14949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D3A4B83-606A-4772-99E2-282B97DE872E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120810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spect="1" noChangeArrowheads="1"/>
          </p:cNvSpPr>
          <p:nvPr/>
        </p:nvSpPr>
        <p:spPr bwMode="auto">
          <a:xfrm>
            <a:off x="960439" y="194470"/>
            <a:ext cx="1844675" cy="59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5240"/>
          <a:lstStyle>
            <a:lvl1pPr marL="457200" indent="-4572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  <a:defRPr/>
            </a:pPr>
            <a:endParaRPr lang="nb-NO" sz="1250" b="1">
              <a:latin typeface="Times New Roman" pitchFamily="1" charset="0"/>
            </a:endParaRPr>
          </a:p>
        </p:txBody>
      </p:sp>
      <p:pic>
        <p:nvPicPr>
          <p:cNvPr id="5" name="Plassholder for innhold 4" descr="Kongshavn_logo_farge_outlin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" b="719"/>
          <a:stretch>
            <a:fillRect/>
          </a:stretch>
        </p:blipFill>
        <p:spPr bwMode="auto">
          <a:xfrm>
            <a:off x="5651501" y="4118240"/>
            <a:ext cx="3311525" cy="145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55676" y="1397000"/>
            <a:ext cx="7745413" cy="455083"/>
          </a:xfrm>
        </p:spPr>
        <p:txBody>
          <a:bodyPr anchor="ctr"/>
          <a:lstStyle>
            <a:lvl1pPr>
              <a:defRPr sz="5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952500" y="1852083"/>
            <a:ext cx="7747000" cy="8572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633498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6721475" y="4889500"/>
            <a:ext cx="1993900" cy="14949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Inntak 2008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665D7AF-2EF7-4AAA-BA19-06C6C60DC6C0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945555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/>
          <a:lstStyle>
            <a:lvl1pPr algn="l">
              <a:defRPr sz="3333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/>
            </a:lvl1pPr>
            <a:lvl2pPr marL="380985" indent="0">
              <a:buNone/>
              <a:defRPr sz="1500"/>
            </a:lvl2pPr>
            <a:lvl3pPr marL="761970" indent="0">
              <a:buNone/>
              <a:defRPr sz="1333"/>
            </a:lvl3pPr>
            <a:lvl4pPr marL="1142954" indent="0">
              <a:buNone/>
              <a:defRPr sz="1167"/>
            </a:lvl4pPr>
            <a:lvl5pPr marL="1523939" indent="0">
              <a:buNone/>
              <a:defRPr sz="1167"/>
            </a:lvl5pPr>
            <a:lvl6pPr marL="1904924" indent="0">
              <a:buNone/>
              <a:defRPr sz="1167"/>
            </a:lvl6pPr>
            <a:lvl7pPr marL="2285909" indent="0">
              <a:buNone/>
              <a:defRPr sz="1167"/>
            </a:lvl7pPr>
            <a:lvl8pPr marL="2666893" indent="0">
              <a:buNone/>
              <a:defRPr sz="1167"/>
            </a:lvl8pPr>
            <a:lvl9pPr marL="3047878" indent="0">
              <a:buNone/>
              <a:defRPr sz="1167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6721475" y="4889500"/>
            <a:ext cx="1993900" cy="14949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Inntak 2008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26255AE-1410-4B69-A689-44A2013F0B7B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865774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68375" y="1830917"/>
            <a:ext cx="3797300" cy="3058583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18075" y="1830917"/>
            <a:ext cx="3797300" cy="3058583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6721475" y="4889500"/>
            <a:ext cx="1993900" cy="14949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Inntak 2008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1760808-2962-4EBE-9218-82CA8C6995B6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556701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7030A0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914997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6721475" y="4889500"/>
            <a:ext cx="1993900" cy="14949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Inntak 2008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2AB2214-5DE1-4A5C-B519-3404A40601B0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622553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6721475" y="4889500"/>
            <a:ext cx="1993900" cy="14949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Inntak 2008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98FF09B-187F-449C-80A7-E94C2EE805E9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930291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6721475" y="4889500"/>
            <a:ext cx="1993900" cy="14949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Inntak 2008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C184909-3382-40CE-913A-E949D5923A24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1514131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6721475" y="4889500"/>
            <a:ext cx="1993900" cy="14949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Inntak 2008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69BA580-D512-465A-8212-5E5A211D5B78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992465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6721475" y="4889500"/>
            <a:ext cx="1993900" cy="14949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Inntak 2008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3DDBC81-18E5-44DA-A395-98D7AB3D8073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657720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6721475" y="4889500"/>
            <a:ext cx="1993900" cy="14949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Inntak 2008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96D9FAB-B731-404B-A5B0-CBAA9C415CB9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740139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78625" y="1349375"/>
            <a:ext cx="1936750" cy="35401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68375" y="1349375"/>
            <a:ext cx="5657850" cy="35401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6721475" y="4889500"/>
            <a:ext cx="1993900" cy="14949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Inntak 2008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4EF4FA8-AE6F-4C8B-A536-F1763F10D2A1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1946863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8375" y="1349375"/>
            <a:ext cx="7747000" cy="43391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968375" y="1830917"/>
            <a:ext cx="3797300" cy="305858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18075" y="1830917"/>
            <a:ext cx="3797300" cy="305858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6721475" y="4889500"/>
            <a:ext cx="1993900" cy="14949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Inntak 2008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3802ADD-2225-46B2-8AD2-1F4E80D9ACC9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2749104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Blå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8686800" y="674688"/>
            <a:ext cx="457200" cy="105833"/>
          </a:xfrm>
          <a:prstGeom prst="rect">
            <a:avLst/>
          </a:prstGeom>
          <a:solidFill>
            <a:srgbClr val="008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667">
              <a:solidFill>
                <a:srgbClr val="B71234"/>
              </a:solidFill>
            </a:endParaRPr>
          </a:p>
        </p:txBody>
      </p:sp>
      <p:pic>
        <p:nvPicPr>
          <p:cNvPr id="5" name="Bil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6" y="149490"/>
            <a:ext cx="2519363" cy="82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7823"/>
            <a:ext cx="9144000" cy="44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ssholder for bilde 8"/>
          <p:cNvSpPr>
            <a:spLocks noGrp="1"/>
          </p:cNvSpPr>
          <p:nvPr>
            <p:ph type="pic" sz="quarter" idx="10"/>
          </p:nvPr>
        </p:nvSpPr>
        <p:spPr>
          <a:xfrm>
            <a:off x="0" y="1050000"/>
            <a:ext cx="9144000" cy="372041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1"/>
          </p:nvPr>
        </p:nvSpPr>
        <p:spPr>
          <a:xfrm>
            <a:off x="4572000" y="577247"/>
            <a:ext cx="4114800" cy="2627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333">
                <a:solidFill>
                  <a:srgbClr val="0083A9"/>
                </a:solidFill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nb-NO"/>
              <a:t>Klikk for å redigere tekst</a:t>
            </a:r>
          </a:p>
        </p:txBody>
      </p:sp>
      <p:sp>
        <p:nvSpPr>
          <p:cNvPr id="7" name="Plassholder for bunntekst 1"/>
          <p:cNvSpPr>
            <a:spLocks noGrp="1"/>
          </p:cNvSpPr>
          <p:nvPr>
            <p:ph type="ftr" sz="quarter" idx="12"/>
          </p:nvPr>
        </p:nvSpPr>
        <p:spPr>
          <a:xfrm>
            <a:off x="720725" y="5490104"/>
            <a:ext cx="7702550" cy="179917"/>
          </a:xfrm>
          <a:prstGeom prst="rect">
            <a:avLst/>
          </a:prstGeom>
        </p:spPr>
        <p:txBody>
          <a:bodyPr/>
          <a:lstStyle>
            <a:lvl1pPr>
              <a:defRPr sz="667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b-NO"/>
              <a:t>Regelverksamling - nytt kapittel 9A</a:t>
            </a:r>
          </a:p>
        </p:txBody>
      </p:sp>
    </p:spTree>
    <p:extLst>
      <p:ext uri="{BB962C8B-B14F-4D97-AF65-F5344CB8AC3E}">
        <p14:creationId xmlns:p14="http://schemas.microsoft.com/office/powerpoint/2010/main" val="15718825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Blå valgf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8686800" y="674688"/>
            <a:ext cx="457200" cy="105833"/>
          </a:xfrm>
          <a:prstGeom prst="rect">
            <a:avLst/>
          </a:prstGeom>
          <a:solidFill>
            <a:srgbClr val="008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667">
              <a:solidFill>
                <a:srgbClr val="B71234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6" y="149490"/>
            <a:ext cx="2519363" cy="82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7823"/>
            <a:ext cx="9144000" cy="44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ssholder for tekst 7"/>
          <p:cNvSpPr>
            <a:spLocks noGrp="1"/>
          </p:cNvSpPr>
          <p:nvPr>
            <p:ph type="body" sz="quarter" idx="11"/>
          </p:nvPr>
        </p:nvSpPr>
        <p:spPr>
          <a:xfrm>
            <a:off x="4572000" y="577247"/>
            <a:ext cx="4114800" cy="2627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333">
                <a:solidFill>
                  <a:srgbClr val="0083A9"/>
                </a:solidFill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nb-NO"/>
              <a:t>Klikk for å redigere tekst</a:t>
            </a:r>
          </a:p>
        </p:txBody>
      </p:sp>
      <p:sp>
        <p:nvSpPr>
          <p:cNvPr id="6" name="Plassholder for bunntekst 1"/>
          <p:cNvSpPr>
            <a:spLocks noGrp="1"/>
          </p:cNvSpPr>
          <p:nvPr>
            <p:ph type="ftr" sz="quarter" idx="12"/>
          </p:nvPr>
        </p:nvSpPr>
        <p:spPr>
          <a:xfrm>
            <a:off x="720725" y="5490104"/>
            <a:ext cx="7702550" cy="179917"/>
          </a:xfrm>
          <a:prstGeom prst="rect">
            <a:avLst/>
          </a:prstGeom>
        </p:spPr>
        <p:txBody>
          <a:bodyPr/>
          <a:lstStyle>
            <a:lvl1pPr>
              <a:defRPr sz="667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b-NO"/>
              <a:t>Regelverksamling - nytt kapittel 9A</a:t>
            </a:r>
          </a:p>
        </p:txBody>
      </p:sp>
    </p:spTree>
    <p:extLst>
      <p:ext uri="{BB962C8B-B14F-4D97-AF65-F5344CB8AC3E}">
        <p14:creationId xmlns:p14="http://schemas.microsoft.com/office/powerpoint/2010/main" val="1486390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/>
          <a:lstStyle>
            <a:lvl1pPr algn="l">
              <a:defRPr sz="3333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/>
            </a:lvl1pPr>
            <a:lvl2pPr marL="380985" indent="0">
              <a:buNone/>
              <a:defRPr sz="1500"/>
            </a:lvl2pPr>
            <a:lvl3pPr marL="761970" indent="0">
              <a:buNone/>
              <a:defRPr sz="1333"/>
            </a:lvl3pPr>
            <a:lvl4pPr marL="1142954" indent="0">
              <a:buNone/>
              <a:defRPr sz="1167"/>
            </a:lvl4pPr>
            <a:lvl5pPr marL="1523939" indent="0">
              <a:buNone/>
              <a:defRPr sz="1167"/>
            </a:lvl5pPr>
            <a:lvl6pPr marL="1904924" indent="0">
              <a:buNone/>
              <a:defRPr sz="1167"/>
            </a:lvl6pPr>
            <a:lvl7pPr marL="2285909" indent="0">
              <a:buNone/>
              <a:defRPr sz="1167"/>
            </a:lvl7pPr>
            <a:lvl8pPr marL="2666893" indent="0">
              <a:buNone/>
              <a:defRPr sz="1167"/>
            </a:lvl8pPr>
            <a:lvl9pPr marL="3047878" indent="0">
              <a:buNone/>
              <a:defRPr sz="1167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721475" y="5069417"/>
            <a:ext cx="1993900" cy="14949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6721475" y="4889500"/>
            <a:ext cx="1993900" cy="14949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21475" y="5249333"/>
            <a:ext cx="1993900" cy="14949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932BEDF-8B1E-447B-B4BF-9A3347F6042C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9080418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ide Blå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9146"/>
            <a:ext cx="9144000" cy="44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050000"/>
            <a:ext cx="7704000" cy="3771636"/>
          </a:xfrm>
          <a:prstGeom prst="rect">
            <a:avLst/>
          </a:prstGeom>
        </p:spPr>
        <p:txBody>
          <a:bodyPr/>
          <a:lstStyle>
            <a:lvl1pPr marL="223564" indent="-223564">
              <a:buClr>
                <a:srgbClr val="0083A9"/>
              </a:buClr>
              <a:buSzPct val="12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7128" indent="-223564">
              <a:buClr>
                <a:srgbClr val="0083A9"/>
              </a:buClr>
              <a:buSzPct val="120000"/>
              <a:defRPr sz="1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70692" indent="-223564">
              <a:buClr>
                <a:srgbClr val="0083A9"/>
              </a:buClr>
              <a:buSzPct val="120000"/>
              <a:buFont typeface="Wingdings" panose="05000000000000000000" pitchFamily="2" charset="2"/>
              <a:buChar char="ü"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4" name="Plassholder for tekst 2"/>
          <p:cNvSpPr>
            <a:spLocks noGrp="1"/>
          </p:cNvSpPr>
          <p:nvPr>
            <p:ph type="body" sz="quarter" idx="11"/>
          </p:nvPr>
        </p:nvSpPr>
        <p:spPr>
          <a:xfrm>
            <a:off x="720000" y="300000"/>
            <a:ext cx="7704000" cy="4205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bunntekst 1"/>
          <p:cNvSpPr>
            <a:spLocks noGrp="1"/>
          </p:cNvSpPr>
          <p:nvPr>
            <p:ph type="ftr" sz="quarter" idx="12"/>
          </p:nvPr>
        </p:nvSpPr>
        <p:spPr>
          <a:xfrm>
            <a:off x="720726" y="5490104"/>
            <a:ext cx="3059113" cy="179917"/>
          </a:xfrm>
          <a:prstGeom prst="rect">
            <a:avLst/>
          </a:prstGeom>
        </p:spPr>
        <p:txBody>
          <a:bodyPr/>
          <a:lstStyle>
            <a:lvl1pPr>
              <a:defRPr sz="667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b-NO"/>
              <a:t>Regelverksamling - nytt kapittel 9A</a:t>
            </a:r>
          </a:p>
        </p:txBody>
      </p:sp>
      <p:sp>
        <p:nvSpPr>
          <p:cNvPr id="7" name="Plassholder for lysbildenummer 1"/>
          <p:cNvSpPr>
            <a:spLocks noGrp="1"/>
          </p:cNvSpPr>
          <p:nvPr>
            <p:ph type="sldNum" sz="quarter" idx="13"/>
          </p:nvPr>
        </p:nvSpPr>
        <p:spPr>
          <a:xfrm>
            <a:off x="7885113" y="5490104"/>
            <a:ext cx="531812" cy="134938"/>
          </a:xfrm>
        </p:spPr>
        <p:txBody>
          <a:bodyPr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D553654-60FE-4252-9B41-D76443DBCD0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61428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ide Blå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9146"/>
            <a:ext cx="9144000" cy="44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0000" y="1050000"/>
            <a:ext cx="3780000" cy="53313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nb-NO"/>
              <a:t>Klikk for å redigere tekst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20000" y="1590000"/>
            <a:ext cx="3780000" cy="3292740"/>
          </a:xfrm>
          <a:prstGeom prst="rect">
            <a:avLst/>
          </a:prstGeom>
        </p:spPr>
        <p:txBody>
          <a:bodyPr/>
          <a:lstStyle>
            <a:lvl1pPr marL="150806" indent="-150806">
              <a:buClr>
                <a:srgbClr val="0083A9"/>
              </a:buClr>
              <a:buSzPct val="120000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96321" indent="-145515">
              <a:buClr>
                <a:srgbClr val="0083A9"/>
              </a:buClr>
              <a:buSzPct val="120000"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47128" indent="-150806">
              <a:buClr>
                <a:srgbClr val="0083A9"/>
              </a:buClr>
              <a:buSzPct val="120000"/>
              <a:buFont typeface="Wingdings" panose="05000000000000000000" pitchFamily="2" charset="2"/>
              <a:buChar char="ü"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nb-NO"/>
              <a:t>Klikk for å redigere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050000"/>
            <a:ext cx="3780000" cy="53313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nb-NO"/>
              <a:t>Klikk for å redigere tekst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90000"/>
            <a:ext cx="3780000" cy="3292740"/>
          </a:xfrm>
          <a:prstGeom prst="rect">
            <a:avLst/>
          </a:prstGeom>
        </p:spPr>
        <p:txBody>
          <a:bodyPr/>
          <a:lstStyle>
            <a:lvl1pPr marL="150806" indent="-150806">
              <a:buClr>
                <a:srgbClr val="0083A9"/>
              </a:buClr>
              <a:buSzPct val="120000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96321" indent="-145515">
              <a:buClr>
                <a:srgbClr val="0083A9"/>
              </a:buClr>
              <a:buSzPct val="120000"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47128" indent="-150806">
              <a:buClr>
                <a:srgbClr val="0083A9"/>
              </a:buClr>
              <a:buSzPct val="120000"/>
              <a:buFont typeface="Wingdings" panose="05000000000000000000" pitchFamily="2" charset="2"/>
              <a:buChar char="ü"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nb-NO"/>
              <a:t>Klikk for å redigere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sz="quarter" idx="11"/>
          </p:nvPr>
        </p:nvSpPr>
        <p:spPr>
          <a:xfrm>
            <a:off x="720000" y="300000"/>
            <a:ext cx="7704000" cy="4205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Plassholder for bunntekst 1"/>
          <p:cNvSpPr>
            <a:spLocks noGrp="1"/>
          </p:cNvSpPr>
          <p:nvPr>
            <p:ph type="ftr" sz="quarter" idx="12"/>
          </p:nvPr>
        </p:nvSpPr>
        <p:spPr>
          <a:xfrm>
            <a:off x="720725" y="5490104"/>
            <a:ext cx="7702550" cy="179917"/>
          </a:xfrm>
          <a:prstGeom prst="rect">
            <a:avLst/>
          </a:prstGeom>
        </p:spPr>
        <p:txBody>
          <a:bodyPr/>
          <a:lstStyle>
            <a:lvl1pPr>
              <a:defRPr sz="667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b-NO"/>
              <a:t>Regelverksamling - nytt kapittel 9A</a:t>
            </a:r>
          </a:p>
        </p:txBody>
      </p:sp>
    </p:spTree>
    <p:extLst>
      <p:ext uri="{BB962C8B-B14F-4D97-AF65-F5344CB8AC3E}">
        <p14:creationId xmlns:p14="http://schemas.microsoft.com/office/powerpoint/2010/main" val="21019671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1 In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2" descr="NY2_ORGINALheaderUDEinterfac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5074709"/>
            <a:ext cx="9144001" cy="65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 userDrawn="1"/>
        </p:nvSpPr>
        <p:spPr>
          <a:xfrm>
            <a:off x="0" y="0"/>
            <a:ext cx="9139238" cy="1117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667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67544" y="397227"/>
            <a:ext cx="8280920" cy="9001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67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innhold 2"/>
          <p:cNvSpPr>
            <a:spLocks noGrp="1"/>
          </p:cNvSpPr>
          <p:nvPr>
            <p:ph idx="1"/>
          </p:nvPr>
        </p:nvSpPr>
        <p:spPr>
          <a:xfrm>
            <a:off x="467544" y="1417340"/>
            <a:ext cx="8280920" cy="3300367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lysbildenummer 1"/>
          <p:cNvSpPr>
            <a:spLocks noGrp="1"/>
          </p:cNvSpPr>
          <p:nvPr>
            <p:ph type="sldNum" sz="quarter" idx="10"/>
          </p:nvPr>
        </p:nvSpPr>
        <p:spPr>
          <a:xfrm>
            <a:off x="7956550" y="5074709"/>
            <a:ext cx="431800" cy="185208"/>
          </a:xfrm>
        </p:spPr>
        <p:txBody>
          <a:bodyPr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DB86E20-FC44-4B6F-A283-4B155677BB4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71987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D540E-CA5C-784C-B4ED-0BDF2BBCF116}" type="datetimeFigureOut">
              <a:rPr lang="nb-NO"/>
              <a:pPr>
                <a:defRPr/>
              </a:pPr>
              <a:t>23.08.2023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7AACC-2309-47BD-88AF-3098812CB8B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60721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D540E-CA5C-784C-B4ED-0BDF2BBCF116}" type="datetimeFigureOut">
              <a:rPr lang="nb-NO"/>
              <a:pPr>
                <a:defRPr/>
              </a:pPr>
              <a:t>23.08.2023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EA85B-F99E-4969-9269-6B347955C22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63245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D540E-CA5C-784C-B4ED-0BDF2BBCF116}" type="datetimeFigureOut">
              <a:rPr lang="nb-NO"/>
              <a:pPr>
                <a:defRPr/>
              </a:pPr>
              <a:t>23.08.2023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CEFAE-521D-4EDC-9A46-FDBA022F38A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41557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D540E-CA5C-784C-B4ED-0BDF2BBCF116}" type="datetimeFigureOut">
              <a:rPr lang="nb-NO"/>
              <a:pPr>
                <a:defRPr/>
              </a:pPr>
              <a:t>23.08.2023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33BDD-F053-40F1-BE58-5F463D90F73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41432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D540E-CA5C-784C-B4ED-0BDF2BBCF116}" type="datetimeFigureOut">
              <a:rPr lang="nb-NO"/>
              <a:pPr>
                <a:defRPr/>
              </a:pPr>
              <a:t>23.08.2023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F22B1-6BBB-499C-950C-E357A0A8285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79326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D540E-CA5C-784C-B4ED-0BDF2BBCF116}" type="datetimeFigureOut">
              <a:rPr lang="nb-NO"/>
              <a:pPr>
                <a:defRPr/>
              </a:pPr>
              <a:t>23.08.2023</a:t>
            </a:fld>
            <a:endParaRPr lang="nb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AA48A-3C06-48C2-AFBE-A131DDCD666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28591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D540E-CA5C-784C-B4ED-0BDF2BBCF116}" type="datetimeFigureOut">
              <a:rPr lang="nb-NO"/>
              <a:pPr>
                <a:defRPr/>
              </a:pPr>
              <a:t>23.08.2023</a:t>
            </a:fld>
            <a:endParaRPr lang="nb-NO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06329-8B28-4479-BBF5-6E4028BACC0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5120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68376" y="1830917"/>
            <a:ext cx="3797300" cy="3058583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18075" y="1830917"/>
            <a:ext cx="3797300" cy="3058583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721475" y="5069417"/>
            <a:ext cx="1993900" cy="14949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6721475" y="4889500"/>
            <a:ext cx="1993900" cy="14949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21475" y="5249333"/>
            <a:ext cx="1993900" cy="14949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FAC6C04-7985-465B-BDC1-C8A0891B4EB7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30677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D540E-CA5C-784C-B4ED-0BDF2BBCF116}" type="datetimeFigureOut">
              <a:rPr lang="nb-NO"/>
              <a:pPr>
                <a:defRPr/>
              </a:pPr>
              <a:t>23.08.2023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461D4-A2BE-4D4E-BD0A-90B6768DCE6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21971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r>
              <a:rPr lang="nb-NO" noProof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D540E-CA5C-784C-B4ED-0BDF2BBCF116}" type="datetimeFigureOut">
              <a:rPr lang="nb-NO"/>
              <a:pPr>
                <a:defRPr/>
              </a:pPr>
              <a:t>23.08.2023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906E7-0132-4DA8-9B5C-036A6FCCFD9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10147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D540E-CA5C-784C-B4ED-0BDF2BBCF116}" type="datetimeFigureOut">
              <a:rPr lang="nb-NO"/>
              <a:pPr>
                <a:defRPr/>
              </a:pPr>
              <a:t>23.08.2023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CC9DE-20E8-4705-A484-661080723F8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09548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D540E-CA5C-784C-B4ED-0BDF2BBCF116}" type="datetimeFigureOut">
              <a:rPr lang="nb-NO"/>
              <a:pPr>
                <a:defRPr/>
              </a:pPr>
              <a:t>23.08.2023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27344-E311-43E0-8F2A-8BCD0328E7C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523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721475" y="5069417"/>
            <a:ext cx="1993900" cy="14949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6721475" y="4889500"/>
            <a:ext cx="1993900" cy="14949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21475" y="5249333"/>
            <a:ext cx="1993900" cy="14949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05944E3-6923-4FC0-AE5D-3531E661B8B5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817560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721475" y="5069417"/>
            <a:ext cx="1993900" cy="14949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6721475" y="4889500"/>
            <a:ext cx="1993900" cy="14949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21475" y="5249333"/>
            <a:ext cx="1993900" cy="14949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F8C4A0D-4832-49D2-B670-E5345F174E6E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741617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721475" y="5069417"/>
            <a:ext cx="1993900" cy="14949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6721475" y="4889500"/>
            <a:ext cx="1993900" cy="14949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21475" y="5249333"/>
            <a:ext cx="1993900" cy="14949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BE9EDF0-7DC3-4996-AE95-B95B7F5D837E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490325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721475" y="5069417"/>
            <a:ext cx="1993900" cy="14949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6721475" y="4889500"/>
            <a:ext cx="1993900" cy="14949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21475" y="5249333"/>
            <a:ext cx="1993900" cy="14949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F2855C7-5250-4086-8B7C-DCC58EDDFED4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25067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721475" y="5069417"/>
            <a:ext cx="1993900" cy="14949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6721475" y="4889500"/>
            <a:ext cx="1993900" cy="14949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21475" y="5249333"/>
            <a:ext cx="1993900" cy="14949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5DAAFCC-3636-40E4-BF44-96FCCDC064BF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440800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68375" y="1349375"/>
            <a:ext cx="7747000" cy="43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Klikk for å redigere tittelstil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8375" y="1830917"/>
            <a:ext cx="7747000" cy="305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Klikk for å redigere tekststiler i malen</a:t>
            </a:r>
          </a:p>
          <a:p>
            <a:pPr lvl="1"/>
            <a:r>
              <a:rPr lang="en-US" altLang="nb-NO"/>
              <a:t>Andre nivå</a:t>
            </a:r>
          </a:p>
          <a:p>
            <a:pPr lvl="2"/>
            <a:r>
              <a:rPr lang="en-US" altLang="nb-NO"/>
              <a:t>Tredje nivå</a:t>
            </a:r>
          </a:p>
          <a:p>
            <a:pPr lvl="3"/>
            <a:r>
              <a:rPr lang="en-US" altLang="nb-NO"/>
              <a:t>Fjerde nivå</a:t>
            </a:r>
          </a:p>
          <a:p>
            <a:pPr lvl="4"/>
            <a:r>
              <a:rPr lang="en-US" altLang="nb-NO"/>
              <a:t>Femte nivå</a:t>
            </a:r>
          </a:p>
        </p:txBody>
      </p:sp>
      <p:pic>
        <p:nvPicPr>
          <p:cNvPr id="1028" name="Plassholder for innhold 4" descr="Kongshavn_logo_farge_outline.jp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" b="719"/>
          <a:stretch>
            <a:fillRect/>
          </a:stretch>
        </p:blipFill>
        <p:spPr bwMode="auto">
          <a:xfrm>
            <a:off x="5651501" y="4057386"/>
            <a:ext cx="3311525" cy="151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741" r:id="rId1"/>
    <p:sldLayoutId id="2147486713" r:id="rId2"/>
    <p:sldLayoutId id="2147486742" r:id="rId3"/>
    <p:sldLayoutId id="2147486743" r:id="rId4"/>
    <p:sldLayoutId id="2147486744" r:id="rId5"/>
    <p:sldLayoutId id="2147486745" r:id="rId6"/>
    <p:sldLayoutId id="2147486746" r:id="rId7"/>
    <p:sldLayoutId id="2147486747" r:id="rId8"/>
    <p:sldLayoutId id="2147486748" r:id="rId9"/>
    <p:sldLayoutId id="2147486749" r:id="rId10"/>
    <p:sldLayoutId id="2147486750" r:id="rId11"/>
    <p:sldLayoutId id="2147486751" r:id="rId12"/>
    <p:sldLayoutId id="2147486752" r:id="rId13"/>
    <p:sldLayoutId id="2147486805" r:id="rId14"/>
    <p:sldLayoutId id="2147486806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167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67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67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67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67">
          <a:solidFill>
            <a:schemeClr val="tx2"/>
          </a:solidFill>
          <a:latin typeface="Arial" charset="0"/>
        </a:defRPr>
      </a:lvl5pPr>
      <a:lvl6pPr marL="380985" algn="l" rtl="0" eaLnBrk="0" fontAlgn="base" hangingPunct="0">
        <a:spcBef>
          <a:spcPct val="0"/>
        </a:spcBef>
        <a:spcAft>
          <a:spcPct val="0"/>
        </a:spcAft>
        <a:defRPr sz="2167">
          <a:solidFill>
            <a:schemeClr val="tx2"/>
          </a:solidFill>
          <a:latin typeface="Arial" charset="0"/>
        </a:defRPr>
      </a:lvl6pPr>
      <a:lvl7pPr marL="761970" algn="l" rtl="0" eaLnBrk="0" fontAlgn="base" hangingPunct="0">
        <a:spcBef>
          <a:spcPct val="0"/>
        </a:spcBef>
        <a:spcAft>
          <a:spcPct val="0"/>
        </a:spcAft>
        <a:defRPr sz="2167">
          <a:solidFill>
            <a:schemeClr val="tx2"/>
          </a:solidFill>
          <a:latin typeface="Arial" charset="0"/>
        </a:defRPr>
      </a:lvl7pPr>
      <a:lvl8pPr marL="1142954" algn="l" rtl="0" eaLnBrk="0" fontAlgn="base" hangingPunct="0">
        <a:spcBef>
          <a:spcPct val="0"/>
        </a:spcBef>
        <a:spcAft>
          <a:spcPct val="0"/>
        </a:spcAft>
        <a:defRPr sz="2167">
          <a:solidFill>
            <a:schemeClr val="tx2"/>
          </a:solidFill>
          <a:latin typeface="Arial" charset="0"/>
        </a:defRPr>
      </a:lvl8pPr>
      <a:lvl9pPr marL="1523939" algn="l" rtl="0" eaLnBrk="0" fontAlgn="base" hangingPunct="0">
        <a:spcBef>
          <a:spcPct val="0"/>
        </a:spcBef>
        <a:spcAft>
          <a:spcPct val="0"/>
        </a:spcAft>
        <a:defRPr sz="2167">
          <a:solidFill>
            <a:schemeClr val="tx2"/>
          </a:solidFill>
          <a:latin typeface="Arial" charset="0"/>
        </a:defRPr>
      </a:lvl9pPr>
    </p:titleStyle>
    <p:bodyStyle>
      <a:lvl1pPr marL="285739" indent="-285739" algn="l" rtl="0" eaLnBrk="0" fontAlgn="base" hangingPunct="0">
        <a:spcBef>
          <a:spcPct val="20000"/>
        </a:spcBef>
        <a:spcAft>
          <a:spcPct val="0"/>
        </a:spcAft>
        <a:buChar char="•"/>
        <a:defRPr sz="1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hangingPunct="0">
        <a:spcBef>
          <a:spcPct val="20000"/>
        </a:spcBef>
        <a:spcAft>
          <a:spcPct val="0"/>
        </a:spcAft>
        <a:buChar char="–"/>
        <a:defRPr sz="1667">
          <a:solidFill>
            <a:schemeClr val="tx1"/>
          </a:solidFill>
          <a:latin typeface="+mn-lt"/>
        </a:defRPr>
      </a:lvl2pPr>
      <a:lvl3pPr marL="952462" indent="-190492" algn="l" rtl="0" eaLnBrk="0" fontAlgn="base" hangingPunct="0">
        <a:spcBef>
          <a:spcPct val="20000"/>
        </a:spcBef>
        <a:spcAft>
          <a:spcPct val="0"/>
        </a:spcAft>
        <a:buChar char="•"/>
        <a:defRPr sz="1333">
          <a:solidFill>
            <a:schemeClr val="tx1"/>
          </a:solidFill>
          <a:latin typeface="+mn-lt"/>
        </a:defRPr>
      </a:lvl3pPr>
      <a:lvl4pPr marL="1333447" indent="-190492" algn="l" rtl="0" eaLnBrk="0" fontAlgn="base" hangingPunct="0">
        <a:spcBef>
          <a:spcPct val="20000"/>
        </a:spcBef>
        <a:spcAft>
          <a:spcPct val="0"/>
        </a:spcAft>
        <a:buChar char="–"/>
        <a:defRPr sz="1333">
          <a:solidFill>
            <a:schemeClr val="tx1"/>
          </a:solidFill>
          <a:latin typeface="+mn-lt"/>
        </a:defRPr>
      </a:lvl4pPr>
      <a:lvl5pPr marL="1714431" indent="-190492" algn="l" rtl="0" eaLnBrk="0" fontAlgn="base" hangingPunct="0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+mn-lt"/>
        </a:defRPr>
      </a:lvl5pPr>
      <a:lvl6pPr marL="2095416" indent="-190492" algn="l" rtl="0" eaLnBrk="0" fontAlgn="base" hangingPunct="0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+mn-lt"/>
        </a:defRPr>
      </a:lvl6pPr>
      <a:lvl7pPr marL="2476401" indent="-190492" algn="l" rtl="0" eaLnBrk="0" fontAlgn="base" hangingPunct="0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+mn-lt"/>
        </a:defRPr>
      </a:lvl7pPr>
      <a:lvl8pPr marL="2857386" indent="-190492" algn="l" rtl="0" eaLnBrk="0" fontAlgn="base" hangingPunct="0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+mn-lt"/>
        </a:defRPr>
      </a:lvl8pPr>
      <a:lvl9pPr marL="3238370" indent="-190492" algn="l" rtl="0" eaLnBrk="0" fontAlgn="base" hangingPunct="0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21475" y="5069417"/>
            <a:ext cx="1993900" cy="14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5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21475" y="5249334"/>
            <a:ext cx="2027238" cy="128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5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68375" y="337344"/>
            <a:ext cx="7747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Klikk for å redigere tittelstil</a:t>
            </a:r>
          </a:p>
        </p:txBody>
      </p:sp>
      <p:sp>
        <p:nvSpPr>
          <p:cNvPr id="307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8375" y="1117865"/>
            <a:ext cx="7747000" cy="377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Klikk for å redigere tekststiler i malen</a:t>
            </a:r>
          </a:p>
          <a:p>
            <a:pPr lvl="1"/>
            <a:r>
              <a:rPr lang="en-US" altLang="nb-NO"/>
              <a:t>Andre nivå</a:t>
            </a:r>
          </a:p>
          <a:p>
            <a:pPr lvl="2"/>
            <a:r>
              <a:rPr lang="en-US" altLang="nb-NO"/>
              <a:t>Tredje nivå</a:t>
            </a:r>
          </a:p>
          <a:p>
            <a:pPr lvl="3"/>
            <a:r>
              <a:rPr lang="en-US" altLang="nb-NO"/>
              <a:t>Fjerde nivå</a:t>
            </a:r>
          </a:p>
          <a:p>
            <a:pPr lvl="4"/>
            <a:r>
              <a:rPr lang="en-US" altLang="nb-NO"/>
              <a:t>Femte nivå</a:t>
            </a:r>
          </a:p>
        </p:txBody>
      </p:sp>
      <p:sp>
        <p:nvSpPr>
          <p:cNvPr id="1030" name="Text Box 9"/>
          <p:cNvSpPr txBox="1">
            <a:spLocks noChangeAspect="1" noChangeArrowheads="1"/>
          </p:cNvSpPr>
          <p:nvPr/>
        </p:nvSpPr>
        <p:spPr bwMode="auto">
          <a:xfrm>
            <a:off x="960439" y="194470"/>
            <a:ext cx="1844675" cy="59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5240"/>
          <a:lstStyle>
            <a:lvl1pPr marL="457200" indent="-4572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  <a:defRPr/>
            </a:pPr>
            <a:endParaRPr lang="nb-NO" sz="1250" b="1">
              <a:latin typeface="Times New Roman" pitchFamily="1" charset="0"/>
            </a:endParaRPr>
          </a:p>
        </p:txBody>
      </p:sp>
      <p:sp>
        <p:nvSpPr>
          <p:cNvPr id="16" name="Rectangle 5"/>
          <p:cNvSpPr txBox="1">
            <a:spLocks noChangeArrowheads="1"/>
          </p:cNvSpPr>
          <p:nvPr userDrawn="1"/>
        </p:nvSpPr>
        <p:spPr bwMode="auto">
          <a:xfrm>
            <a:off x="6732589" y="5257271"/>
            <a:ext cx="2027237" cy="128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defPPr>
              <a:defRPr lang="nb-NO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750"/>
          </a:p>
        </p:txBody>
      </p:sp>
      <p:pic>
        <p:nvPicPr>
          <p:cNvPr id="3080" name="Plassholder for innhold 4" descr="Kongshavn_logo_farge_outline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" b="719"/>
          <a:stretch>
            <a:fillRect/>
          </a:stretch>
        </p:blipFill>
        <p:spPr bwMode="auto">
          <a:xfrm>
            <a:off x="5651501" y="4118240"/>
            <a:ext cx="3311525" cy="145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768" r:id="rId1"/>
    <p:sldLayoutId id="2147486769" r:id="rId2"/>
    <p:sldLayoutId id="2147486770" r:id="rId3"/>
    <p:sldLayoutId id="2147486771" r:id="rId4"/>
    <p:sldLayoutId id="2147486772" r:id="rId5"/>
    <p:sldLayoutId id="2147486773" r:id="rId6"/>
    <p:sldLayoutId id="2147486774" r:id="rId7"/>
    <p:sldLayoutId id="2147486775" r:id="rId8"/>
    <p:sldLayoutId id="2147486776" r:id="rId9"/>
    <p:sldLayoutId id="2147486777" r:id="rId10"/>
    <p:sldLayoutId id="2147486778" r:id="rId11"/>
    <p:sldLayoutId id="214748677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rgbClr val="7030A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rgbClr val="7030A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rgbClr val="7030A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rgbClr val="7030A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rgbClr val="7030A0"/>
          </a:solidFill>
          <a:latin typeface="Arial" charset="0"/>
        </a:defRPr>
      </a:lvl5pPr>
      <a:lvl6pPr marL="380985" algn="l" rtl="0" eaLnBrk="0" fontAlgn="base" hangingPunct="0">
        <a:spcBef>
          <a:spcPct val="0"/>
        </a:spcBef>
        <a:spcAft>
          <a:spcPct val="0"/>
        </a:spcAft>
        <a:defRPr sz="2167" b="1">
          <a:solidFill>
            <a:srgbClr val="FF0000"/>
          </a:solidFill>
          <a:latin typeface="Arial" charset="0"/>
        </a:defRPr>
      </a:lvl6pPr>
      <a:lvl7pPr marL="761970" algn="l" rtl="0" eaLnBrk="0" fontAlgn="base" hangingPunct="0">
        <a:spcBef>
          <a:spcPct val="0"/>
        </a:spcBef>
        <a:spcAft>
          <a:spcPct val="0"/>
        </a:spcAft>
        <a:defRPr sz="2167" b="1">
          <a:solidFill>
            <a:srgbClr val="FF0000"/>
          </a:solidFill>
          <a:latin typeface="Arial" charset="0"/>
        </a:defRPr>
      </a:lvl7pPr>
      <a:lvl8pPr marL="1142954" algn="l" rtl="0" eaLnBrk="0" fontAlgn="base" hangingPunct="0">
        <a:spcBef>
          <a:spcPct val="0"/>
        </a:spcBef>
        <a:spcAft>
          <a:spcPct val="0"/>
        </a:spcAft>
        <a:defRPr sz="2167" b="1">
          <a:solidFill>
            <a:srgbClr val="FF0000"/>
          </a:solidFill>
          <a:latin typeface="Arial" charset="0"/>
        </a:defRPr>
      </a:lvl8pPr>
      <a:lvl9pPr marL="1523939" algn="l" rtl="0" eaLnBrk="0" fontAlgn="base" hangingPunct="0">
        <a:spcBef>
          <a:spcPct val="0"/>
        </a:spcBef>
        <a:spcAft>
          <a:spcPct val="0"/>
        </a:spcAft>
        <a:defRPr sz="2167" b="1">
          <a:solidFill>
            <a:srgbClr val="FF0000"/>
          </a:solidFill>
          <a:latin typeface="Arial" charset="0"/>
        </a:defRPr>
      </a:lvl9pPr>
    </p:titleStyle>
    <p:bodyStyle>
      <a:lvl1pPr marL="285739" indent="-285739" algn="l" rtl="0" eaLnBrk="0" fontAlgn="base" hangingPunct="0">
        <a:spcBef>
          <a:spcPct val="20000"/>
        </a:spcBef>
        <a:spcAft>
          <a:spcPct val="0"/>
        </a:spcAft>
        <a:buChar char="•"/>
        <a:defRPr sz="1667" b="1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hangingPunct="0">
        <a:spcBef>
          <a:spcPct val="20000"/>
        </a:spcBef>
        <a:spcAft>
          <a:spcPct val="0"/>
        </a:spcAft>
        <a:buChar char="–"/>
        <a:defRPr sz="1667" b="1">
          <a:solidFill>
            <a:schemeClr val="tx1"/>
          </a:solidFill>
          <a:latin typeface="+mn-lt"/>
        </a:defRPr>
      </a:lvl2pPr>
      <a:lvl3pPr marL="952462" indent="-190492" algn="l" rtl="0" eaLnBrk="0" fontAlgn="base" hangingPunct="0">
        <a:spcBef>
          <a:spcPct val="20000"/>
        </a:spcBef>
        <a:spcAft>
          <a:spcPct val="0"/>
        </a:spcAft>
        <a:buChar char="•"/>
        <a:defRPr sz="1333" b="1">
          <a:solidFill>
            <a:schemeClr val="tx1"/>
          </a:solidFill>
          <a:latin typeface="+mn-lt"/>
        </a:defRPr>
      </a:lvl3pPr>
      <a:lvl4pPr marL="1333447" indent="-190492" algn="l" rtl="0" eaLnBrk="0" fontAlgn="base" hangingPunct="0">
        <a:spcBef>
          <a:spcPct val="20000"/>
        </a:spcBef>
        <a:spcAft>
          <a:spcPct val="0"/>
        </a:spcAft>
        <a:buChar char="–"/>
        <a:defRPr sz="1333" b="1">
          <a:solidFill>
            <a:schemeClr val="tx1"/>
          </a:solidFill>
          <a:latin typeface="+mn-lt"/>
        </a:defRPr>
      </a:lvl4pPr>
      <a:lvl5pPr marL="1714431" indent="-190492" algn="l" rtl="0" eaLnBrk="0" fontAlgn="base" hangingPunct="0">
        <a:spcBef>
          <a:spcPct val="20000"/>
        </a:spcBef>
        <a:spcAft>
          <a:spcPct val="0"/>
        </a:spcAft>
        <a:buChar char="»"/>
        <a:defRPr sz="1333" b="1">
          <a:solidFill>
            <a:schemeClr val="tx1"/>
          </a:solidFill>
          <a:latin typeface="+mn-lt"/>
        </a:defRPr>
      </a:lvl5pPr>
      <a:lvl6pPr marL="2095416" indent="-190492" algn="l" rtl="0" eaLnBrk="0" fontAlgn="base" hangingPunct="0">
        <a:spcBef>
          <a:spcPct val="20000"/>
        </a:spcBef>
        <a:spcAft>
          <a:spcPct val="0"/>
        </a:spcAft>
        <a:buChar char="»"/>
        <a:defRPr sz="1333" b="1">
          <a:solidFill>
            <a:schemeClr val="accent1"/>
          </a:solidFill>
          <a:latin typeface="+mn-lt"/>
        </a:defRPr>
      </a:lvl6pPr>
      <a:lvl7pPr marL="2476401" indent="-190492" algn="l" rtl="0" eaLnBrk="0" fontAlgn="base" hangingPunct="0">
        <a:spcBef>
          <a:spcPct val="20000"/>
        </a:spcBef>
        <a:spcAft>
          <a:spcPct val="0"/>
        </a:spcAft>
        <a:buChar char="»"/>
        <a:defRPr sz="1333" b="1">
          <a:solidFill>
            <a:schemeClr val="accent1"/>
          </a:solidFill>
          <a:latin typeface="+mn-lt"/>
        </a:defRPr>
      </a:lvl7pPr>
      <a:lvl8pPr marL="2857386" indent="-190492" algn="l" rtl="0" eaLnBrk="0" fontAlgn="base" hangingPunct="0">
        <a:spcBef>
          <a:spcPct val="20000"/>
        </a:spcBef>
        <a:spcAft>
          <a:spcPct val="0"/>
        </a:spcAft>
        <a:buChar char="»"/>
        <a:defRPr sz="1333" b="1">
          <a:solidFill>
            <a:schemeClr val="accent1"/>
          </a:solidFill>
          <a:latin typeface="+mn-lt"/>
        </a:defRPr>
      </a:lvl8pPr>
      <a:lvl9pPr marL="3238370" indent="-190492" algn="l" rtl="0" eaLnBrk="0" fontAlgn="base" hangingPunct="0">
        <a:spcBef>
          <a:spcPct val="20000"/>
        </a:spcBef>
        <a:spcAft>
          <a:spcPct val="0"/>
        </a:spcAft>
        <a:buChar char="»"/>
        <a:defRPr sz="1333" b="1">
          <a:solidFill>
            <a:schemeClr val="accent1"/>
          </a:solidFill>
          <a:latin typeface="+mn-lt"/>
        </a:defRPr>
      </a:lvl9pPr>
    </p:bodyStyle>
    <p:otherStyle>
      <a:defPPr>
        <a:defRPr lang="nb-NO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3464E1-9E8C-42CC-820D-8E0419666F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86" r:id="rId1"/>
    <p:sldLayoutId id="2147486787" r:id="rId2"/>
    <p:sldLayoutId id="2147486788" r:id="rId3"/>
    <p:sldLayoutId id="2147486789" r:id="rId4"/>
    <p:sldLayoutId id="2147486790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panose="020F0502020204030204" pitchFamily="34" charset="0"/>
        </a:defRPr>
      </a:lvl5pPr>
      <a:lvl6pPr marL="380985" algn="ctr" rtl="0" fontAlgn="base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panose="020F0502020204030204" pitchFamily="34" charset="0"/>
        </a:defRPr>
      </a:lvl6pPr>
      <a:lvl7pPr marL="761970" algn="ctr" rtl="0" fontAlgn="base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panose="020F0502020204030204" pitchFamily="34" charset="0"/>
        </a:defRPr>
      </a:lvl7pPr>
      <a:lvl8pPr marL="1142954" algn="ctr" rtl="0" fontAlgn="base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panose="020F0502020204030204" pitchFamily="34" charset="0"/>
        </a:defRPr>
      </a:lvl8pPr>
      <a:lvl9pPr marL="1523939" algn="ctr" rtl="0" fontAlgn="base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3564" indent="-223564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47128" indent="-223564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120000"/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70692" indent="-223564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120000"/>
        <a:buFont typeface="Wingdings" panose="05000000000000000000" pitchFamily="2" charset="2"/>
        <a:buChar char="ü"/>
        <a:defRPr sz="13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33447" indent="-1904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14431" indent="-1904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5123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0CD540E-CA5C-784C-B4ED-0BDF2BBCF116}" type="datetimeFigureOut">
              <a:rPr lang="nb-NO"/>
              <a:pPr>
                <a:defRPr/>
              </a:pPr>
              <a:t>23.08.2023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AA5CBBC-74D8-4477-9935-1A28149E535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4229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94" r:id="rId1"/>
    <p:sldLayoutId id="2147486795" r:id="rId2"/>
    <p:sldLayoutId id="2147486796" r:id="rId3"/>
    <p:sldLayoutId id="2147486797" r:id="rId4"/>
    <p:sldLayoutId id="2147486798" r:id="rId5"/>
    <p:sldLayoutId id="2147486799" r:id="rId6"/>
    <p:sldLayoutId id="2147486800" r:id="rId7"/>
    <p:sldLayoutId id="2147486801" r:id="rId8"/>
    <p:sldLayoutId id="2147486802" r:id="rId9"/>
    <p:sldLayoutId id="2147486803" r:id="rId10"/>
    <p:sldLayoutId id="2147486804" r:id="rId11"/>
  </p:sldLayoutIdLst>
  <p:txStyles>
    <p:titleStyle>
      <a:lvl1pPr algn="ctr" defTabSz="380985" rtl="0" eaLnBrk="0" fontAlgn="base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80985" rtl="0" eaLnBrk="0" fontAlgn="base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panose="020F0502020204030204" pitchFamily="34" charset="0"/>
        </a:defRPr>
      </a:lvl2pPr>
      <a:lvl3pPr algn="ctr" defTabSz="380985" rtl="0" eaLnBrk="0" fontAlgn="base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panose="020F0502020204030204" pitchFamily="34" charset="0"/>
        </a:defRPr>
      </a:lvl3pPr>
      <a:lvl4pPr algn="ctr" defTabSz="380985" rtl="0" eaLnBrk="0" fontAlgn="base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panose="020F0502020204030204" pitchFamily="34" charset="0"/>
        </a:defRPr>
      </a:lvl4pPr>
      <a:lvl5pPr algn="ctr" defTabSz="380985" rtl="0" eaLnBrk="0" fontAlgn="base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panose="020F0502020204030204" pitchFamily="34" charset="0"/>
        </a:defRPr>
      </a:lvl5pPr>
      <a:lvl6pPr marL="380985" algn="ctr" defTabSz="380985" rtl="0" fontAlgn="base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panose="020F0502020204030204" pitchFamily="34" charset="0"/>
        </a:defRPr>
      </a:lvl6pPr>
      <a:lvl7pPr marL="761970" algn="ctr" defTabSz="380985" rtl="0" fontAlgn="base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panose="020F0502020204030204" pitchFamily="34" charset="0"/>
        </a:defRPr>
      </a:lvl7pPr>
      <a:lvl8pPr marL="1142954" algn="ctr" defTabSz="380985" rtl="0" fontAlgn="base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panose="020F0502020204030204" pitchFamily="34" charset="0"/>
        </a:defRPr>
      </a:lvl8pPr>
      <a:lvl9pPr marL="1523939" algn="ctr" defTabSz="380985" rtl="0" fontAlgn="base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85739" indent="-285739" algn="l" defTabSz="3809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3809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3809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3809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3809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foreldrehverdag.no/" TargetMode="Externa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Kongshavn videregående skole sitt bilde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t="18123" r="-139" b="11040"/>
          <a:stretch/>
        </p:blipFill>
        <p:spPr bwMode="auto">
          <a:xfrm>
            <a:off x="5813" y="1394519"/>
            <a:ext cx="9144000" cy="432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ittel 1"/>
          <p:cNvSpPr>
            <a:spLocks noGrp="1"/>
          </p:cNvSpPr>
          <p:nvPr>
            <p:ph type="title"/>
          </p:nvPr>
        </p:nvSpPr>
        <p:spPr>
          <a:xfrm>
            <a:off x="-1" y="0"/>
            <a:ext cx="9149813" cy="1633364"/>
          </a:xfrm>
          <a:solidFill>
            <a:srgbClr val="002060"/>
          </a:solidFill>
        </p:spPr>
        <p:txBody>
          <a:bodyPr anchor="ctr"/>
          <a:lstStyle/>
          <a:p>
            <a:pPr algn="ctr"/>
            <a:r>
              <a:rPr lang="nb-NO" altLang="nb-NO" sz="3333">
                <a:solidFill>
                  <a:schemeClr val="bg1"/>
                </a:solidFill>
                <a:latin typeface="Oslo Sans Office" panose="02000000000000000000" pitchFamily="2" charset="0"/>
              </a:rPr>
              <a:t>Kongshavn videregående skole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 bwMode="auto">
          <a:xfrm>
            <a:off x="0" y="4225652"/>
            <a:ext cx="9138187" cy="1200133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txBody>
          <a:bodyPr lIns="76163" tIns="38082" rIns="76163" bIns="38082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030A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nb-NO" altLang="nb-NO" sz="2000" kern="0">
                <a:solidFill>
                  <a:schemeClr val="bg1"/>
                </a:solidFill>
              </a:rPr>
              <a:t>Møte for foresatte vg3 23. august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tel 1"/>
          <p:cNvSpPr>
            <a:spLocks noGrp="1"/>
          </p:cNvSpPr>
          <p:nvPr>
            <p:ph type="title"/>
          </p:nvPr>
        </p:nvSpPr>
        <p:spPr>
          <a:xfrm>
            <a:off x="0" y="337220"/>
            <a:ext cx="9144000" cy="648072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nb-NO" altLang="nb-NO" sz="3600">
                <a:solidFill>
                  <a:srgbClr val="FFFFFF"/>
                </a:solidFill>
              </a:rPr>
              <a:t>Tilbud til elevene i løpet av uka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2"/>
          </p:nvPr>
        </p:nvSpPr>
        <p:spPr>
          <a:xfrm>
            <a:off x="971600" y="1195917"/>
            <a:ext cx="4320480" cy="4241870"/>
          </a:xfrm>
        </p:spPr>
        <p:txBody>
          <a:bodyPr/>
          <a:lstStyle/>
          <a:p>
            <a:pPr marL="238115" indent="-238115">
              <a:buFont typeface="Arial" panose="020B0604020202020204" pitchFamily="34" charset="0"/>
              <a:buChar char="•"/>
              <a:defRPr/>
            </a:pPr>
            <a:r>
              <a:rPr lang="nb-NO" sz="2000">
                <a:latin typeface="Oslo Sans Office" panose="02000000000000000000" pitchFamily="2" charset="0"/>
              </a:rPr>
              <a:t>Skolen er åpen frem til kl. 1930 mandag til torsdag – tilsynsvakt  fra kl. 1530</a:t>
            </a:r>
          </a:p>
          <a:p>
            <a:pPr marL="238115" indent="-238115">
              <a:buFont typeface="Arial" panose="020B0604020202020204" pitchFamily="34" charset="0"/>
              <a:buChar char="•"/>
              <a:defRPr/>
            </a:pPr>
            <a:r>
              <a:rPr lang="nb-NO" sz="2000">
                <a:latin typeface="Oslo Sans Office" panose="02000000000000000000" pitchFamily="2" charset="0"/>
              </a:rPr>
              <a:t>Kongshavntimen – torsdag kl. 1400–1530 (faglærere og enkel matservering)</a:t>
            </a:r>
          </a:p>
          <a:p>
            <a:pPr marL="238115" indent="-238115">
              <a:buFont typeface="Arial" panose="020B0604020202020204" pitchFamily="34" charset="0"/>
              <a:buChar char="•"/>
              <a:defRPr/>
            </a:pPr>
            <a:r>
              <a:rPr lang="nb-NO" sz="2000">
                <a:latin typeface="Oslo Sans Office" panose="02000000000000000000" pitchFamily="2" charset="0"/>
              </a:rPr>
              <a:t>Aktiviteter arrangert av miljøarbeiderne (lunsjen &amp; kveld)</a:t>
            </a:r>
          </a:p>
          <a:p>
            <a:pPr marL="238115" indent="-238115">
              <a:buFont typeface="Arial" panose="020B0604020202020204" pitchFamily="34" charset="0"/>
              <a:buChar char="•"/>
              <a:defRPr/>
            </a:pPr>
            <a:r>
              <a:rPr lang="nb-NO" sz="2000">
                <a:latin typeface="Oslo Sans Office" panose="02000000000000000000" pitchFamily="2" charset="0"/>
              </a:rPr>
              <a:t>Gratis treningsrom med treningsveiledere</a:t>
            </a:r>
          </a:p>
          <a:p>
            <a:pPr marL="238115" indent="-238115">
              <a:buFont typeface="Arial" panose="020B0604020202020204" pitchFamily="34" charset="0"/>
              <a:buChar char="•"/>
              <a:defRPr/>
            </a:pPr>
            <a:r>
              <a:rPr lang="nb-NO" sz="2000"/>
              <a:t>Gratis frokost fra kl. 0745</a:t>
            </a:r>
          </a:p>
        </p:txBody>
      </p:sp>
      <p:pic>
        <p:nvPicPr>
          <p:cNvPr id="76805" name="Picture 7" descr="Elever til Berl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086" y="1273324"/>
            <a:ext cx="264131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Plassholder for innhold 2">
            <a:extLst>
              <a:ext uri="{FF2B5EF4-FFF2-40B4-BE49-F238E27FC236}">
                <a16:creationId xmlns:a16="http://schemas.microsoft.com/office/drawing/2014/main" id="{99578BCA-717A-497D-98F6-008276695D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1600" y="1376495"/>
            <a:ext cx="4679901" cy="3058583"/>
          </a:xfrm>
        </p:spPr>
        <p:txBody>
          <a:bodyPr/>
          <a:lstStyle/>
          <a:p>
            <a:r>
              <a:rPr lang="nb-NO" altLang="nb-NO" sz="2000" b="0">
                <a:latin typeface="Oslo Sans Office" panose="02000000000000000000" pitchFamily="2" charset="0"/>
              </a:rPr>
              <a:t>Vg2 i Berlin (25 elever)</a:t>
            </a:r>
          </a:p>
          <a:p>
            <a:r>
              <a:rPr lang="nb-NO" sz="2000" b="0">
                <a:latin typeface="Oslo Sans Office" panose="02000000000000000000" pitchFamily="2" charset="0"/>
              </a:rPr>
              <a:t>Kongshavn er en akkreditert Erasmus+ skole. Det betyr at vi kan gjennomføre spennende prosjekter i samarbeid med skoler fra andre europeiske land i årene fram mot 2028. </a:t>
            </a:r>
          </a:p>
          <a:p>
            <a:r>
              <a:rPr lang="nb-NO" sz="2000" b="0">
                <a:latin typeface="Oslo Sans Office" panose="02000000000000000000" pitchFamily="2" charset="0"/>
              </a:rPr>
              <a:t>Vi planlegger fire ulike aktiviteter for skoleåret 2023/24 knyttet til programfagene, Sosiologi1, Biologi1, Entreprenørskap1 og fremmedspråket Tysk 2. </a:t>
            </a:r>
          </a:p>
          <a:p>
            <a:pPr marL="0" indent="0">
              <a:buNone/>
            </a:pPr>
            <a:endParaRPr lang="nb-NO" altLang="nb-NO" sz="2000" b="0">
              <a:highlight>
                <a:srgbClr val="00FF00"/>
              </a:highlight>
            </a:endParaRPr>
          </a:p>
          <a:p>
            <a:endParaRPr lang="nb-NO" altLang="nb-NO" sz="2000"/>
          </a:p>
          <a:p>
            <a:endParaRPr lang="nb-NO" altLang="nb-NO" sz="2000"/>
          </a:p>
        </p:txBody>
      </p:sp>
      <p:pic>
        <p:nvPicPr>
          <p:cNvPr id="89093" name="Bilde 2">
            <a:extLst>
              <a:ext uri="{FF2B5EF4-FFF2-40B4-BE49-F238E27FC236}">
                <a16:creationId xmlns:a16="http://schemas.microsoft.com/office/drawing/2014/main" id="{A645A8D4-45F6-4C01-9689-40DFB1B06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465" y="1503494"/>
            <a:ext cx="2764927" cy="207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70FEB16C-0322-DDB2-8781-57930D7463FD}"/>
              </a:ext>
            </a:extLst>
          </p:cNvPr>
          <p:cNvSpPr txBox="1">
            <a:spLocks/>
          </p:cNvSpPr>
          <p:nvPr/>
        </p:nvSpPr>
        <p:spPr bwMode="auto">
          <a:xfrm>
            <a:off x="0" y="297655"/>
            <a:ext cx="9144000" cy="55297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lIns="76163" tIns="38082" rIns="76163" bIns="38082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3000" b="1">
                <a:solidFill>
                  <a:schemeClr val="bg1"/>
                </a:solidFill>
                <a:latin typeface="Oslo Sans Office" panose="02000000000000000000" pitchFamily="2" charset="0"/>
              </a:rPr>
              <a:t>Internasjonalisering på Kongshavn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tel 1"/>
          <p:cNvSpPr>
            <a:spLocks noGrp="1"/>
          </p:cNvSpPr>
          <p:nvPr>
            <p:ph type="title"/>
          </p:nvPr>
        </p:nvSpPr>
        <p:spPr>
          <a:xfrm>
            <a:off x="0" y="354070"/>
            <a:ext cx="9144000" cy="643409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nb-NO" altLang="nb-NO" sz="3600">
                <a:solidFill>
                  <a:schemeClr val="bg1"/>
                </a:solidFill>
                <a:latin typeface="Oslo Sans Office" panose="02000000000000000000" pitchFamily="2" charset="0"/>
              </a:rPr>
              <a:t>Rådgivningstjenesten</a:t>
            </a:r>
          </a:p>
        </p:txBody>
      </p:sp>
      <p:sp>
        <p:nvSpPr>
          <p:cNvPr id="136195" name="Plassholder for innhold 2"/>
          <p:cNvSpPr>
            <a:spLocks noGrp="1"/>
          </p:cNvSpPr>
          <p:nvPr>
            <p:ph idx="1"/>
          </p:nvPr>
        </p:nvSpPr>
        <p:spPr>
          <a:xfrm>
            <a:off x="971600" y="1178988"/>
            <a:ext cx="4248472" cy="391076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nb-NO" altLang="nb-NO" sz="1900">
                <a:latin typeface="Oslo Sans Office" panose="02000000000000000000" pitchFamily="2" charset="0"/>
              </a:rPr>
              <a:t>Oppfølging og tilrettelegging faglig og sosialt</a:t>
            </a:r>
          </a:p>
          <a:p>
            <a:pPr lvl="1">
              <a:defRPr/>
            </a:pPr>
            <a:r>
              <a:rPr lang="nb-NO" altLang="nb-NO" sz="1900">
                <a:latin typeface="Oslo Sans Office" panose="02000000000000000000" pitchFamily="2" charset="0"/>
              </a:rPr>
              <a:t>Tilrettelegging på prøver og eksamen</a:t>
            </a:r>
          </a:p>
          <a:p>
            <a:pPr lvl="1">
              <a:defRPr/>
            </a:pPr>
            <a:r>
              <a:rPr lang="nb-NO" altLang="nb-NO" sz="1900">
                <a:latin typeface="Oslo Sans Office" panose="02000000000000000000" pitchFamily="2" charset="0"/>
              </a:rPr>
              <a:t>Henvisninger til PP-tjenesten</a:t>
            </a:r>
          </a:p>
          <a:p>
            <a:pPr lvl="1">
              <a:defRPr/>
            </a:pPr>
            <a:r>
              <a:rPr lang="nb-NO" altLang="nb-NO" sz="1900">
                <a:latin typeface="Oslo Sans Office" panose="02000000000000000000" pitchFamily="2" charset="0"/>
              </a:rPr>
              <a:t>Samarbeid med ulike instanser</a:t>
            </a:r>
          </a:p>
          <a:p>
            <a:pPr>
              <a:defRPr/>
            </a:pPr>
            <a:r>
              <a:rPr lang="nb-NO" altLang="nb-NO" sz="1900">
                <a:latin typeface="Oslo Sans Office" panose="02000000000000000000" pitchFamily="2" charset="0"/>
              </a:rPr>
              <a:t>Yrkes- og utdanningsveiledning</a:t>
            </a:r>
          </a:p>
          <a:p>
            <a:pPr lvl="1">
              <a:defRPr/>
            </a:pPr>
            <a:r>
              <a:rPr lang="nb-NO" altLang="nb-NO" sz="1900">
                <a:latin typeface="Oslo Sans Office" panose="02000000000000000000" pitchFamily="2" charset="0"/>
              </a:rPr>
              <a:t>Fagvalg</a:t>
            </a:r>
          </a:p>
          <a:p>
            <a:pPr lvl="1">
              <a:defRPr/>
            </a:pPr>
            <a:r>
              <a:rPr lang="nb-NO" altLang="nb-NO" sz="1900">
                <a:latin typeface="Oslo Sans Office" panose="02000000000000000000" pitchFamily="2" charset="0"/>
              </a:rPr>
              <a:t>Skolesøknader</a:t>
            </a:r>
          </a:p>
          <a:p>
            <a:pPr lvl="1">
              <a:defRPr/>
            </a:pPr>
            <a:r>
              <a:rPr lang="nb-NO" altLang="nb-NO" sz="1900">
                <a:latin typeface="Oslo Sans Office" panose="02000000000000000000" pitchFamily="2" charset="0"/>
              </a:rPr>
              <a:t>Opptak til høyere utdanning </a:t>
            </a:r>
          </a:p>
          <a:p>
            <a:pPr>
              <a:defRPr/>
            </a:pPr>
            <a:r>
              <a:rPr lang="nb-NO" altLang="nb-NO" sz="1900">
                <a:latin typeface="Oslo Sans Office" panose="02000000000000000000" pitchFamily="2" charset="0"/>
              </a:rPr>
              <a:t>Lånekassen</a:t>
            </a:r>
          </a:p>
          <a:p>
            <a:pPr marL="0" indent="0">
              <a:buNone/>
              <a:defRPr/>
            </a:pPr>
            <a:endParaRPr lang="nb-NO" altLang="nb-NO"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8375" y="1135223"/>
            <a:ext cx="7747000" cy="244844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42995" y="1642533"/>
            <a:ext cx="7404653" cy="3460661"/>
          </a:xfrm>
        </p:spPr>
        <p:txBody>
          <a:bodyPr>
            <a:normAutofit fontScale="92500"/>
          </a:bodyPr>
          <a:lstStyle/>
          <a:p>
            <a:r>
              <a:rPr lang="nb-NO" dirty="0">
                <a:latin typeface="Oslo Sans Office" panose="02000000000000000000" pitchFamily="2" charset="0"/>
              </a:rPr>
              <a:t>Helsesykepleier Monica Schioldborg – tilstede mandag-torsdag 0830-1500</a:t>
            </a:r>
          </a:p>
          <a:p>
            <a:r>
              <a:rPr lang="nb-NO" sz="1600" dirty="0"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Line Torp Aarum – Sykepleier. Tilstede fredager 09-15</a:t>
            </a:r>
            <a:endParaRPr lang="nb-N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1600" dirty="0"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Tanja Foss – Psykolog. Tilstede mandager etter avtale med elever. 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dirty="0">
                <a:latin typeface="Oslo Sans Office" panose="02000000000000000000" pitchFamily="2" charset="0"/>
              </a:rPr>
              <a:t>Fysioterapeut Ingrid Nilsson - tilstede annenhver onsdag</a:t>
            </a:r>
          </a:p>
          <a:p>
            <a:pPr marL="34290" indent="0">
              <a:buNone/>
            </a:pPr>
            <a:r>
              <a:rPr lang="nb-NO" dirty="0">
                <a:latin typeface="Oslo Sans Office" panose="02000000000000000000" pitchFamily="2" charset="0"/>
              </a:rPr>
              <a:t>Henvisning til psykolog eller fysioterapeut går via helsesykepleier </a:t>
            </a:r>
          </a:p>
          <a:p>
            <a:pPr marL="34290" indent="0">
              <a:buNone/>
            </a:pPr>
            <a:endParaRPr lang="nb-NO" dirty="0">
              <a:latin typeface="Oslo Sans Office" panose="02000000000000000000" pitchFamily="2" charset="0"/>
            </a:endParaRPr>
          </a:p>
          <a:p>
            <a:pPr marL="34290" indent="0">
              <a:buNone/>
            </a:pPr>
            <a:r>
              <a:rPr lang="nb-NO" dirty="0">
                <a:latin typeface="Oslo Sans Office" panose="02000000000000000000" pitchFamily="2" charset="0"/>
              </a:rPr>
              <a:t>Skolehelsetjenesten er et gratis helsetilbud til elevene. </a:t>
            </a:r>
          </a:p>
          <a:p>
            <a:pPr marL="34290" indent="0">
              <a:buNone/>
            </a:pPr>
            <a:r>
              <a:rPr lang="nb-NO" dirty="0">
                <a:latin typeface="Oslo Sans Office" panose="02000000000000000000" pitchFamily="2" charset="0"/>
              </a:rPr>
              <a:t>Vi har «</a:t>
            </a:r>
            <a:r>
              <a:rPr lang="nb-NO" dirty="0" err="1">
                <a:latin typeface="Oslo Sans Office" panose="02000000000000000000" pitchFamily="2" charset="0"/>
              </a:rPr>
              <a:t>drop</a:t>
            </a:r>
            <a:r>
              <a:rPr lang="nb-NO" dirty="0">
                <a:latin typeface="Oslo Sans Office" panose="02000000000000000000" pitchFamily="2" charset="0"/>
              </a:rPr>
              <a:t>-in» avtaler som gir elevene mulighet til å komme når de har behov for det. </a:t>
            </a:r>
          </a:p>
          <a:p>
            <a:pPr marL="34290" indent="0">
              <a:buNone/>
            </a:pPr>
            <a:r>
              <a:rPr lang="nb-NO" dirty="0">
                <a:latin typeface="Oslo Sans Office" panose="02000000000000000000" pitchFamily="2" charset="0"/>
              </a:rPr>
              <a:t>Vi hjelper elevene med spørsmål om fysisk, psykisk, sosial og seksuell helse.</a:t>
            </a:r>
          </a:p>
          <a:p>
            <a:pPr marL="34290" indent="0">
              <a:buNone/>
            </a:pPr>
            <a:r>
              <a:rPr lang="nb-NO" dirty="0">
                <a:latin typeface="Oslo Sans Office" panose="02000000000000000000" pitchFamily="2" charset="0"/>
              </a:rPr>
              <a:t>Foreldre må gjerne ta kontakt for støtte, råd og veiledning eller bare en prat.  </a:t>
            </a:r>
          </a:p>
          <a:p>
            <a:pPr marL="34290" indent="0">
              <a:buNone/>
            </a:pPr>
            <a:r>
              <a:rPr lang="nb-NO" dirty="0">
                <a:latin typeface="Oslo Sans Office" panose="02000000000000000000" pitchFamily="2" charset="0"/>
              </a:rPr>
              <a:t>Vi har taushetsplikt. 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272" y="1918440"/>
            <a:ext cx="1474728" cy="1907607"/>
          </a:xfrm>
          <a:prstGeom prst="rect">
            <a:avLst/>
          </a:prstGeom>
        </p:spPr>
      </p:pic>
      <p:sp>
        <p:nvSpPr>
          <p:cNvPr id="5" name="Tittel 2">
            <a:extLst>
              <a:ext uri="{FF2B5EF4-FFF2-40B4-BE49-F238E27FC236}">
                <a16:creationId xmlns:a16="http://schemas.microsoft.com/office/drawing/2014/main" id="{7629C691-DCA9-44C5-B492-29C059855C61}"/>
              </a:ext>
            </a:extLst>
          </p:cNvPr>
          <p:cNvSpPr txBox="1">
            <a:spLocks/>
          </p:cNvSpPr>
          <p:nvPr/>
        </p:nvSpPr>
        <p:spPr bwMode="auto">
          <a:xfrm>
            <a:off x="0" y="337221"/>
            <a:ext cx="9144000" cy="64807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rgbClr val="7030A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67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67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67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67">
                <a:solidFill>
                  <a:schemeClr val="tx2"/>
                </a:solidFill>
                <a:latin typeface="Arial" charset="0"/>
              </a:defRPr>
            </a:lvl5pPr>
            <a:lvl6pPr marL="380985" algn="l" rtl="0" eaLnBrk="0" fontAlgn="base" hangingPunct="0">
              <a:spcBef>
                <a:spcPct val="0"/>
              </a:spcBef>
              <a:spcAft>
                <a:spcPct val="0"/>
              </a:spcAft>
              <a:defRPr sz="2167">
                <a:solidFill>
                  <a:schemeClr val="tx2"/>
                </a:solidFill>
                <a:latin typeface="Arial" charset="0"/>
              </a:defRPr>
            </a:lvl6pPr>
            <a:lvl7pPr marL="761970" algn="l" rtl="0" eaLnBrk="0" fontAlgn="base" hangingPunct="0">
              <a:spcBef>
                <a:spcPct val="0"/>
              </a:spcBef>
              <a:spcAft>
                <a:spcPct val="0"/>
              </a:spcAft>
              <a:defRPr sz="2167">
                <a:solidFill>
                  <a:schemeClr val="tx2"/>
                </a:solidFill>
                <a:latin typeface="Arial" charset="0"/>
              </a:defRPr>
            </a:lvl7pPr>
            <a:lvl8pPr marL="1142954" algn="l" rtl="0" eaLnBrk="0" fontAlgn="base" hangingPunct="0">
              <a:spcBef>
                <a:spcPct val="0"/>
              </a:spcBef>
              <a:spcAft>
                <a:spcPct val="0"/>
              </a:spcAft>
              <a:defRPr sz="2167">
                <a:solidFill>
                  <a:schemeClr val="tx2"/>
                </a:solidFill>
                <a:latin typeface="Arial" charset="0"/>
              </a:defRPr>
            </a:lvl8pPr>
            <a:lvl9pPr marL="1523939" algn="l" rtl="0" eaLnBrk="0" fontAlgn="base" hangingPunct="0">
              <a:spcBef>
                <a:spcPct val="0"/>
              </a:spcBef>
              <a:spcAft>
                <a:spcPct val="0"/>
              </a:spcAft>
              <a:defRPr sz="2167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nb-NO" sz="3600">
                <a:solidFill>
                  <a:schemeClr val="bg1"/>
                </a:solidFill>
                <a:latin typeface="Oslo Sans Office" panose="02000000000000000000" pitchFamily="2" charset="0"/>
              </a:rPr>
              <a:t>Skolehelsetjenesten Kongshavn vgs. </a:t>
            </a:r>
            <a:endParaRPr lang="nb-NO" sz="3600" kern="0">
              <a:solidFill>
                <a:schemeClr val="bg1"/>
              </a:solidFill>
              <a:latin typeface="Oslo Sans Offi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365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" indent="0">
              <a:buNone/>
            </a:pPr>
            <a:r>
              <a:rPr lang="nb-NO" dirty="0">
                <a:latin typeface="Oslo Sans Office" panose="02000000000000000000" pitchFamily="2" charset="0"/>
              </a:rPr>
              <a:t>Eksempler på hva elevene oppsøker skolehelsetjenesten for å snakke om, kan være:</a:t>
            </a:r>
          </a:p>
          <a:p>
            <a:r>
              <a:rPr lang="nb-NO" dirty="0">
                <a:latin typeface="Oslo Sans Office" panose="02000000000000000000" pitchFamily="2" charset="0"/>
              </a:rPr>
              <a:t>Søvnproblemer</a:t>
            </a:r>
          </a:p>
          <a:p>
            <a:r>
              <a:rPr lang="nb-NO" dirty="0">
                <a:latin typeface="Oslo Sans Office" panose="02000000000000000000" pitchFamily="2" charset="0"/>
              </a:rPr>
              <a:t>Vanskelige tanker</a:t>
            </a:r>
          </a:p>
          <a:p>
            <a:r>
              <a:rPr lang="nb-NO" dirty="0">
                <a:latin typeface="Oslo Sans Office" panose="02000000000000000000" pitchFamily="2" charset="0"/>
              </a:rPr>
              <a:t>Vennskap og kjærlighet</a:t>
            </a:r>
          </a:p>
          <a:p>
            <a:r>
              <a:rPr lang="nb-NO" dirty="0">
                <a:latin typeface="Oslo Sans Office" panose="02000000000000000000" pitchFamily="2" charset="0"/>
              </a:rPr>
              <a:t>Utfordringer i familien </a:t>
            </a:r>
          </a:p>
          <a:p>
            <a:r>
              <a:rPr lang="nb-NO" dirty="0">
                <a:latin typeface="Oslo Sans Office" panose="02000000000000000000" pitchFamily="2" charset="0"/>
              </a:rPr>
              <a:t>Kosthold og trening </a:t>
            </a:r>
          </a:p>
          <a:p>
            <a:r>
              <a:rPr lang="nb-NO" dirty="0">
                <a:latin typeface="Oslo Sans Office" panose="02000000000000000000" pitchFamily="2" charset="0"/>
              </a:rPr>
              <a:t>Spiseforstyrrelse </a:t>
            </a:r>
          </a:p>
          <a:p>
            <a:r>
              <a:rPr lang="nb-NO" dirty="0">
                <a:latin typeface="Oslo Sans Office" panose="02000000000000000000" pitchFamily="2" charset="0"/>
              </a:rPr>
              <a:t>Rus </a:t>
            </a:r>
          </a:p>
          <a:p>
            <a:r>
              <a:rPr lang="nb-NO" dirty="0">
                <a:latin typeface="Oslo Sans Office" panose="02000000000000000000" pitchFamily="2" charset="0"/>
              </a:rPr>
              <a:t>Prevensjon</a:t>
            </a:r>
          </a:p>
          <a:p>
            <a:r>
              <a:rPr lang="nb-NO" dirty="0">
                <a:latin typeface="Oslo Sans Office" panose="02000000000000000000" pitchFamily="2" charset="0"/>
              </a:rPr>
              <a:t>Seksuell helse </a:t>
            </a:r>
          </a:p>
          <a:p>
            <a:r>
              <a:rPr lang="nb-NO" dirty="0">
                <a:latin typeface="Oslo Sans Office" panose="02000000000000000000" pitchFamily="2" charset="0"/>
              </a:rPr>
              <a:t>Kjønnsidentitet </a:t>
            </a:r>
          </a:p>
          <a:p>
            <a:pPr marL="34290" indent="0">
              <a:buNone/>
            </a:pPr>
            <a:endParaRPr lang="nb-NO"/>
          </a:p>
          <a:p>
            <a:pPr marL="34290" indent="0">
              <a:buNone/>
            </a:pPr>
            <a:endParaRPr lang="nb-NO"/>
          </a:p>
        </p:txBody>
      </p:sp>
      <p:sp>
        <p:nvSpPr>
          <p:cNvPr id="4" name="Tittel 2">
            <a:extLst>
              <a:ext uri="{FF2B5EF4-FFF2-40B4-BE49-F238E27FC236}">
                <a16:creationId xmlns:a16="http://schemas.microsoft.com/office/drawing/2014/main" id="{D5844334-E85C-46CC-A24C-C07F85BDA667}"/>
              </a:ext>
            </a:extLst>
          </p:cNvPr>
          <p:cNvSpPr txBox="1">
            <a:spLocks/>
          </p:cNvSpPr>
          <p:nvPr/>
        </p:nvSpPr>
        <p:spPr bwMode="auto">
          <a:xfrm>
            <a:off x="0" y="337221"/>
            <a:ext cx="9144000" cy="64807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rgbClr val="7030A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67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67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67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67">
                <a:solidFill>
                  <a:schemeClr val="tx2"/>
                </a:solidFill>
                <a:latin typeface="Arial" charset="0"/>
              </a:defRPr>
            </a:lvl5pPr>
            <a:lvl6pPr marL="380985" algn="l" rtl="0" eaLnBrk="0" fontAlgn="base" hangingPunct="0">
              <a:spcBef>
                <a:spcPct val="0"/>
              </a:spcBef>
              <a:spcAft>
                <a:spcPct val="0"/>
              </a:spcAft>
              <a:defRPr sz="2167">
                <a:solidFill>
                  <a:schemeClr val="tx2"/>
                </a:solidFill>
                <a:latin typeface="Arial" charset="0"/>
              </a:defRPr>
            </a:lvl6pPr>
            <a:lvl7pPr marL="761970" algn="l" rtl="0" eaLnBrk="0" fontAlgn="base" hangingPunct="0">
              <a:spcBef>
                <a:spcPct val="0"/>
              </a:spcBef>
              <a:spcAft>
                <a:spcPct val="0"/>
              </a:spcAft>
              <a:defRPr sz="2167">
                <a:solidFill>
                  <a:schemeClr val="tx2"/>
                </a:solidFill>
                <a:latin typeface="Arial" charset="0"/>
              </a:defRPr>
            </a:lvl7pPr>
            <a:lvl8pPr marL="1142954" algn="l" rtl="0" eaLnBrk="0" fontAlgn="base" hangingPunct="0">
              <a:spcBef>
                <a:spcPct val="0"/>
              </a:spcBef>
              <a:spcAft>
                <a:spcPct val="0"/>
              </a:spcAft>
              <a:defRPr sz="2167">
                <a:solidFill>
                  <a:schemeClr val="tx2"/>
                </a:solidFill>
                <a:latin typeface="Arial" charset="0"/>
              </a:defRPr>
            </a:lvl8pPr>
            <a:lvl9pPr marL="1523939" algn="l" rtl="0" eaLnBrk="0" fontAlgn="base" hangingPunct="0">
              <a:spcBef>
                <a:spcPct val="0"/>
              </a:spcBef>
              <a:spcAft>
                <a:spcPct val="0"/>
              </a:spcAft>
              <a:defRPr sz="2167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nb-NO" sz="3600" dirty="0">
                <a:solidFill>
                  <a:schemeClr val="bg1"/>
                </a:solidFill>
              </a:rPr>
              <a:t>Skolehelsetjenesten </a:t>
            </a:r>
            <a:endParaRPr lang="nb-NO" sz="36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147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0" y="337221"/>
            <a:ext cx="9144000" cy="648071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nb-NO" sz="3600" b="1" dirty="0">
                <a:solidFill>
                  <a:schemeClr val="bg1"/>
                </a:solidFill>
              </a:rPr>
              <a:t>Mye å tenke på?</a:t>
            </a:r>
          </a:p>
        </p:txBody>
      </p:sp>
      <p:sp>
        <p:nvSpPr>
          <p:cNvPr id="2" name="Plassholder for innhold 1"/>
          <p:cNvSpPr>
            <a:spLocks noGrp="1"/>
          </p:cNvSpPr>
          <p:nvPr>
            <p:ph sz="quarter" idx="13"/>
          </p:nvPr>
        </p:nvSpPr>
        <p:spPr>
          <a:xfrm>
            <a:off x="645313" y="1355812"/>
            <a:ext cx="3822192" cy="2872740"/>
          </a:xfrm>
        </p:spPr>
        <p:txBody>
          <a:bodyPr/>
          <a:lstStyle/>
          <a:p>
            <a:pPr marL="0" indent="0" algn="ctr">
              <a:buNone/>
            </a:pPr>
            <a:r>
              <a:rPr lang="nb-NO" dirty="0">
                <a:latin typeface="Oslo Sans Office" panose="02000000000000000000" pitchFamily="2" charset="0"/>
              </a:rPr>
              <a:t>UTFORDRENDE Å HA TENÅRING I HUS?</a:t>
            </a:r>
          </a:p>
          <a:p>
            <a:pPr marL="0" indent="0" algn="ctr">
              <a:buNone/>
            </a:pPr>
            <a:endParaRPr lang="nb-NO" dirty="0">
              <a:latin typeface="Oslo Sans Office" panose="02000000000000000000" pitchFamily="2" charset="0"/>
            </a:endParaRPr>
          </a:p>
          <a:p>
            <a:pPr marL="0" indent="0" algn="ctr">
              <a:buNone/>
            </a:pPr>
            <a:r>
              <a:rPr lang="nb-NO" sz="2000" dirty="0">
                <a:latin typeface="Oslo Sans Office" panose="02000000000000000000" pitchFamily="2" charset="0"/>
              </a:rPr>
              <a:t>Du finner tips og råd på:   </a:t>
            </a:r>
            <a:r>
              <a:rPr lang="nb-NO" sz="2000" dirty="0">
                <a:latin typeface="Oslo Sans Office" panose="02000000000000000000" pitchFamily="2" charset="0"/>
                <a:hlinkClick r:id="rId2"/>
              </a:rPr>
              <a:t>www.foreldrehverdag.no</a:t>
            </a:r>
            <a:endParaRPr lang="nb-NO" sz="2000" dirty="0">
              <a:latin typeface="Oslo Sans Office" panose="02000000000000000000" pitchFamily="2" charset="0"/>
            </a:endParaRPr>
          </a:p>
          <a:p>
            <a:pPr marL="0" indent="0" algn="ctr">
              <a:buNone/>
            </a:pPr>
            <a:endParaRPr lang="nb-NO" sz="2000"/>
          </a:p>
          <a:p>
            <a:pPr marL="0" indent="0">
              <a:buNone/>
            </a:pPr>
            <a:endParaRPr lang="nb-NO"/>
          </a:p>
        </p:txBody>
      </p:sp>
      <p:pic>
        <p:nvPicPr>
          <p:cNvPr id="6" name="Picture 2" descr="\\oslofelles\home-is\BGO\bgo105792\Documents\My Pictures\mindful.png">
            <a:extLst>
              <a:ext uri="{FF2B5EF4-FFF2-40B4-BE49-F238E27FC236}">
                <a16:creationId xmlns:a16="http://schemas.microsoft.com/office/drawing/2014/main" id="{0439AE5B-1ADD-4B80-BD6D-FCA395BC498A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5332"/>
            <a:ext cx="3185583" cy="225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849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tel 1"/>
          <p:cNvSpPr>
            <a:spLocks noGrp="1"/>
          </p:cNvSpPr>
          <p:nvPr>
            <p:ph type="title"/>
          </p:nvPr>
        </p:nvSpPr>
        <p:spPr>
          <a:xfrm>
            <a:off x="0" y="457729"/>
            <a:ext cx="9144000" cy="539750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nb-NO" altLang="nb-NO" sz="3000" dirty="0">
                <a:solidFill>
                  <a:schemeClr val="bg1"/>
                </a:solidFill>
                <a:latin typeface="Oslo Sans Office" panose="02000000000000000000" pitchFamily="2" charset="0"/>
              </a:rPr>
              <a:t>Særskilt eksamen</a:t>
            </a:r>
          </a:p>
        </p:txBody>
      </p:sp>
      <p:sp>
        <p:nvSpPr>
          <p:cNvPr id="147459" name="Plassholder for innhold 2"/>
          <p:cNvSpPr>
            <a:spLocks noGrp="1"/>
          </p:cNvSpPr>
          <p:nvPr>
            <p:ph idx="1"/>
          </p:nvPr>
        </p:nvSpPr>
        <p:spPr>
          <a:xfrm>
            <a:off x="1512094" y="1479021"/>
            <a:ext cx="3182938" cy="3058583"/>
          </a:xfrm>
        </p:spPr>
        <p:txBody>
          <a:bodyPr/>
          <a:lstStyle/>
          <a:p>
            <a:r>
              <a:rPr lang="nb-NO" altLang="nb-NO" sz="1800" dirty="0">
                <a:latin typeface="Oslo Sans Office" panose="02000000000000000000" pitchFamily="2" charset="0"/>
              </a:rPr>
              <a:t>Elever som ikke har bestått fag på vg2 våren 2023 får tilbud om en NUS-eksamen høsten 2023.</a:t>
            </a:r>
          </a:p>
          <a:p>
            <a:r>
              <a:rPr lang="nb-NO" altLang="nb-NO" sz="1800" dirty="0">
                <a:latin typeface="Oslo Sans Office" panose="02000000000000000000" pitchFamily="2" charset="0"/>
              </a:rPr>
              <a:t>Studieleder tar kontakt med de elevene det gjelder.</a:t>
            </a:r>
          </a:p>
          <a:p>
            <a:r>
              <a:rPr lang="nb-NO" altLang="nb-NO" sz="1800" dirty="0">
                <a:latin typeface="Oslo Sans Office" panose="02000000000000000000" pitchFamily="2" charset="0"/>
              </a:rPr>
              <a:t>Eksamen er gratis</a:t>
            </a:r>
          </a:p>
          <a:p>
            <a:pPr marL="0" indent="0">
              <a:buNone/>
            </a:pPr>
            <a:endParaRPr lang="nb-NO" altLang="nb-NO"/>
          </a:p>
          <a:p>
            <a:pPr lvl="1"/>
            <a:endParaRPr lang="nb-NO" altLang="nb-NO" b="1"/>
          </a:p>
          <a:p>
            <a:endParaRPr lang="nb-NO" altLang="nb-NO" b="1"/>
          </a:p>
          <a:p>
            <a:pPr lvl="1"/>
            <a:endParaRPr lang="nb-NO" altLang="nb-NO" b="1"/>
          </a:p>
        </p:txBody>
      </p:sp>
      <p:pic>
        <p:nvPicPr>
          <p:cNvPr id="147461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302" y="1537230"/>
            <a:ext cx="3307292" cy="186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039566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729"/>
            <a:ext cx="9144000" cy="539750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nb-NO" altLang="nb-NO" sz="3333" dirty="0">
                <a:solidFill>
                  <a:schemeClr val="bg1"/>
                </a:solidFill>
                <a:latin typeface="Oslo Sans Office" panose="02000000000000000000" pitchFamily="2" charset="0"/>
              </a:rPr>
              <a:t>Privatisteksamen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8979" y="1297782"/>
            <a:ext cx="6455833" cy="3591718"/>
          </a:xfrm>
        </p:spPr>
        <p:txBody>
          <a:bodyPr/>
          <a:lstStyle/>
          <a:p>
            <a:r>
              <a:rPr lang="nb-NO" altLang="nb-NO" sz="2000" dirty="0">
                <a:latin typeface="Oslo Sans Office" panose="02000000000000000000" pitchFamily="2" charset="0"/>
              </a:rPr>
              <a:t>Noen elever har fag</a:t>
            </a:r>
          </a:p>
          <a:p>
            <a:pPr lvl="1"/>
            <a:r>
              <a:rPr lang="nb-NO" altLang="nb-NO" sz="2000" dirty="0">
                <a:latin typeface="Oslo Sans Office" panose="02000000000000000000" pitchFamily="2" charset="0"/>
              </a:rPr>
              <a:t> fra vg1 som ikke er bestått</a:t>
            </a:r>
          </a:p>
          <a:p>
            <a:pPr lvl="1"/>
            <a:r>
              <a:rPr lang="nb-NO" altLang="nb-NO" sz="2000" dirty="0">
                <a:latin typeface="Oslo Sans Office" panose="02000000000000000000" pitchFamily="2" charset="0"/>
              </a:rPr>
              <a:t> fra vg2 der de har fått IV</a:t>
            </a:r>
          </a:p>
          <a:p>
            <a:pPr marL="0" indent="0">
              <a:buNone/>
            </a:pPr>
            <a:r>
              <a:rPr lang="nb-NO" altLang="nb-NO" sz="2000" dirty="0">
                <a:latin typeface="Oslo Sans Office" panose="02000000000000000000" pitchFamily="2" charset="0"/>
              </a:rPr>
              <a:t>     og må ta faget/fagene som privatist (kr. 1251)</a:t>
            </a:r>
          </a:p>
          <a:p>
            <a:r>
              <a:rPr lang="nb-NO" altLang="nb-NO" sz="2000" dirty="0">
                <a:latin typeface="Oslo Sans Office" panose="02000000000000000000" pitchFamily="2" charset="0"/>
              </a:rPr>
              <a:t>Forbedring av et fag koster kr. 2503</a:t>
            </a:r>
          </a:p>
          <a:p>
            <a:r>
              <a:rPr lang="nb-NO" altLang="nb-NO" sz="2000" dirty="0">
                <a:latin typeface="Oslo Sans Office" panose="02000000000000000000" pitchFamily="2" charset="0"/>
              </a:rPr>
              <a:t>Forbedringseksamener bør gjøres nå i høst</a:t>
            </a:r>
          </a:p>
        </p:txBody>
      </p:sp>
    </p:spTree>
    <p:extLst>
      <p:ext uri="{BB962C8B-B14F-4D97-AF65-F5344CB8AC3E}">
        <p14:creationId xmlns:p14="http://schemas.microsoft.com/office/powerpoint/2010/main" val="3547065533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729"/>
            <a:ext cx="9144000" cy="539750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nb-NO" altLang="nb-NO" sz="3333" dirty="0">
                <a:solidFill>
                  <a:schemeClr val="bg1"/>
                </a:solidFill>
              </a:rPr>
              <a:t>Privatisteksamen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8979" y="1297782"/>
            <a:ext cx="6455833" cy="3591718"/>
          </a:xfrm>
        </p:spPr>
        <p:txBody>
          <a:bodyPr/>
          <a:lstStyle/>
          <a:p>
            <a:r>
              <a:rPr lang="nb-NO" altLang="nb-NO" sz="1800" dirty="0">
                <a:latin typeface="Oslo Sans Office" panose="02000000000000000000" pitchFamily="2" charset="0"/>
              </a:rPr>
              <a:t>Å være privatist betyr at man melder seg opp og forbereder seg til eksamen på egen hånd</a:t>
            </a:r>
          </a:p>
          <a:p>
            <a:r>
              <a:rPr lang="nb-NO" altLang="nb-NO" sz="1800" dirty="0">
                <a:latin typeface="Oslo Sans Office" panose="02000000000000000000" pitchFamily="2" charset="0"/>
              </a:rPr>
              <a:t>Ved muntlig eksamen blir eleven ikke eksaminert av egen faglærer</a:t>
            </a:r>
          </a:p>
          <a:p>
            <a:r>
              <a:rPr lang="nb-NO" altLang="nb-NO" sz="1800" dirty="0">
                <a:latin typeface="Oslo Sans Office" panose="02000000000000000000" pitchFamily="2" charset="0"/>
              </a:rPr>
              <a:t>Fristen for å melde seg til privatisteksamen høsten 2023 er 15. september. Oppmelding åpner 1. september.</a:t>
            </a:r>
          </a:p>
          <a:p>
            <a:r>
              <a:rPr lang="nb-NO" altLang="nb-NO" sz="1800" dirty="0">
                <a:latin typeface="Oslo Sans Office" panose="02000000000000000000" pitchFamily="2" charset="0"/>
              </a:rPr>
              <a:t>Oppmelding skjer på </a:t>
            </a:r>
            <a:r>
              <a:rPr lang="nb-NO" sz="1800" i="0" dirty="0">
                <a:solidFill>
                  <a:srgbClr val="FF0000"/>
                </a:solidFill>
                <a:effectLst/>
                <a:latin typeface="Oslo Sans Office" panose="02000000000000000000" pitchFamily="2" charset="0"/>
              </a:rPr>
              <a:t>https://privatist.inschool.visma.no/</a:t>
            </a:r>
            <a:endParaRPr lang="nb-NO" altLang="nb-NO" sz="1800" dirty="0">
              <a:latin typeface="Oslo Sans Offi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048423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94770"/>
            <a:ext cx="9144000" cy="539750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nb-NO" altLang="nb-NO" sz="3000" dirty="0">
                <a:solidFill>
                  <a:schemeClr val="bg1"/>
                </a:solidFill>
                <a:latin typeface="Oslo Sans Office" panose="02000000000000000000" pitchFamily="2" charset="0"/>
              </a:rPr>
              <a:t>Eksamen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8979" y="1477699"/>
            <a:ext cx="3663157" cy="3472656"/>
          </a:xfrm>
        </p:spPr>
        <p:txBody>
          <a:bodyPr/>
          <a:lstStyle/>
          <a:p>
            <a:r>
              <a:rPr lang="nb-NO" altLang="nb-NO">
                <a:latin typeface="Oslo Sans Office" panose="02000000000000000000" pitchFamily="2" charset="0"/>
              </a:rPr>
              <a:t>Alle elevene i vg3 skal opp til 4 eksamener våren 2024</a:t>
            </a:r>
          </a:p>
          <a:p>
            <a:pPr lvl="1"/>
            <a:r>
              <a:rPr lang="nb-NO" altLang="nb-NO">
                <a:latin typeface="Oslo Sans Office" panose="02000000000000000000" pitchFamily="2" charset="0"/>
              </a:rPr>
              <a:t>3 skriftlige</a:t>
            </a:r>
          </a:p>
          <a:p>
            <a:pPr lvl="1"/>
            <a:r>
              <a:rPr lang="nb-NO" altLang="nb-NO">
                <a:latin typeface="Oslo Sans Office" panose="02000000000000000000" pitchFamily="2" charset="0"/>
              </a:rPr>
              <a:t>1 muntlig</a:t>
            </a:r>
          </a:p>
          <a:p>
            <a:pPr lvl="1"/>
            <a:endParaRPr lang="nb-NO" altLang="nb-NO">
              <a:latin typeface="Oslo Sans Office" panose="02000000000000000000" pitchFamily="2" charset="0"/>
            </a:endParaRPr>
          </a:p>
          <a:p>
            <a:pPr lvl="1"/>
            <a:r>
              <a:rPr lang="nb-NO" altLang="nb-NO">
                <a:latin typeface="Oslo Sans Office" panose="02000000000000000000" pitchFamily="2" charset="0"/>
              </a:rPr>
              <a:t>Alle har eksamen i norsk hovedmål skriftlig eller norsk som andrespråk.</a:t>
            </a:r>
          </a:p>
          <a:p>
            <a:pPr lvl="1"/>
            <a:r>
              <a:rPr lang="nb-NO" altLang="nb-NO">
                <a:latin typeface="Oslo Sans Office" panose="02000000000000000000" pitchFamily="2" charset="0"/>
              </a:rPr>
              <a:t>Norsk for elever med kort botid er en eksamen som kan tas av elever som har kort botid i Norge og som har vedtak om særskilt språkopplæring.</a:t>
            </a:r>
          </a:p>
          <a:p>
            <a:pPr lvl="1"/>
            <a:endParaRPr lang="nb-NO" altLang="nb-NO" b="1">
              <a:solidFill>
                <a:schemeClr val="accent1"/>
              </a:solidFill>
            </a:endParaRPr>
          </a:p>
        </p:txBody>
      </p:sp>
      <p:pic>
        <p:nvPicPr>
          <p:cNvPr id="150533" name="Plassholder for innho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667" y="1537229"/>
            <a:ext cx="2936875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047544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71600" y="1195555"/>
            <a:ext cx="5121772" cy="271991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nb-NO" altLang="nb-NO" sz="2000" b="0">
                <a:latin typeface="Oslo Sans Office" panose="02000000000000000000" pitchFamily="2" charset="0"/>
              </a:rPr>
              <a:t>Ledelse og nøkkelpersoner</a:t>
            </a:r>
          </a:p>
          <a:p>
            <a:pPr>
              <a:defRPr/>
            </a:pPr>
            <a:r>
              <a:rPr lang="nb-NO" altLang="nb-NO" sz="2000" b="0">
                <a:latin typeface="Oslo Sans Office" panose="02000000000000000000" pitchFamily="2" charset="0"/>
              </a:rPr>
              <a:t>Profil, resultater og forventninger</a:t>
            </a:r>
          </a:p>
          <a:p>
            <a:pPr>
              <a:defRPr/>
            </a:pPr>
            <a:r>
              <a:rPr lang="nb-NO" altLang="nb-NO" sz="2000" b="0">
                <a:latin typeface="Oslo Sans Office" panose="02000000000000000000" pitchFamily="2" charset="0"/>
              </a:rPr>
              <a:t>Foreldresamarbeid og et trygt og godt skolemiljø</a:t>
            </a:r>
          </a:p>
          <a:p>
            <a:pPr>
              <a:defRPr/>
            </a:pPr>
            <a:r>
              <a:rPr lang="nb-NO" altLang="nb-NO" sz="2000" b="0">
                <a:latin typeface="Oslo Sans Office" panose="02000000000000000000" pitchFamily="2" charset="0"/>
              </a:rPr>
              <a:t>Rådgivnings- og skolehelsetjenesten</a:t>
            </a:r>
          </a:p>
          <a:p>
            <a:pPr>
              <a:defRPr/>
            </a:pPr>
            <a:r>
              <a:rPr lang="nb-NO" sz="2000" b="0">
                <a:latin typeface="Oslo Sans Office" panose="02000000000000000000" pitchFamily="2" charset="0"/>
              </a:rPr>
              <a:t>Eksamen, vitnemål og inntak til høyere utdanning</a:t>
            </a:r>
          </a:p>
          <a:p>
            <a:pPr>
              <a:defRPr/>
            </a:pPr>
            <a:r>
              <a:rPr lang="nb-NO" altLang="nb-NO" sz="2000" b="0">
                <a:latin typeface="Oslo Sans Office" panose="02000000000000000000" pitchFamily="2" charset="0"/>
              </a:rPr>
              <a:t>Kontakt med foresatte når elevene blir 18 år, russetid og avslutning av skoleåret</a:t>
            </a:r>
          </a:p>
          <a:p>
            <a:pPr>
              <a:defRPr/>
            </a:pPr>
            <a:r>
              <a:rPr lang="nb-NO" altLang="nb-NO" sz="2000" b="0">
                <a:latin typeface="Oslo Sans Office" panose="02000000000000000000" pitchFamily="2" charset="0"/>
              </a:rPr>
              <a:t>Tilstedeværelse og fraværsregler</a:t>
            </a:r>
          </a:p>
          <a:p>
            <a:pPr>
              <a:defRPr/>
            </a:pPr>
            <a:r>
              <a:rPr lang="nb-NO" altLang="nb-NO" sz="2000" b="0">
                <a:latin typeface="Oslo Sans Office" panose="02000000000000000000" pitchFamily="2" charset="0"/>
              </a:rPr>
              <a:t>Skolemelding og Visma </a:t>
            </a:r>
            <a:r>
              <a:rPr lang="nb-NO" altLang="nb-NO" sz="2000" b="0" err="1">
                <a:latin typeface="Oslo Sans Office" panose="02000000000000000000" pitchFamily="2" charset="0"/>
              </a:rPr>
              <a:t>Inschool</a:t>
            </a:r>
            <a:endParaRPr lang="nb-NO" altLang="nb-NO" sz="2000" b="0">
              <a:latin typeface="Oslo Sans Office" panose="02000000000000000000" pitchFamily="2" charset="0"/>
            </a:endParaRPr>
          </a:p>
          <a:p>
            <a:pPr marL="0" indent="0">
              <a:buNone/>
              <a:defRPr/>
            </a:pPr>
            <a:endParaRPr lang="nb-NO" altLang="nb-NO" sz="2000" b="0"/>
          </a:p>
        </p:txBody>
      </p:sp>
      <p:sp>
        <p:nvSpPr>
          <p:cNvPr id="63491" name="Tittel 1"/>
          <p:cNvSpPr txBox="1">
            <a:spLocks/>
          </p:cNvSpPr>
          <p:nvPr/>
        </p:nvSpPr>
        <p:spPr bwMode="auto">
          <a:xfrm>
            <a:off x="0" y="337221"/>
            <a:ext cx="9143999" cy="6496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lIns="57150" tIns="28575" rIns="57150" bIns="28575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b-NO" altLang="nb-NO" sz="3600">
                <a:solidFill>
                  <a:schemeClr val="bg1"/>
                </a:solidFill>
                <a:latin typeface="Oslo Sans Office" panose="02000000000000000000" pitchFamily="2" charset="0"/>
                <a:ea typeface="+mj-ea"/>
                <a:cs typeface="+mj-cs"/>
              </a:rPr>
              <a:t>Agenda</a:t>
            </a:r>
          </a:p>
        </p:txBody>
      </p:sp>
      <p:pic>
        <p:nvPicPr>
          <p:cNvPr id="63492" name="Plassholder for innhold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434" y="1267563"/>
            <a:ext cx="2492481" cy="140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729"/>
            <a:ext cx="9144000" cy="539750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nb-NO" altLang="nb-NO" sz="3000" dirty="0">
                <a:solidFill>
                  <a:schemeClr val="bg1"/>
                </a:solidFill>
                <a:latin typeface="Oslo Sans Office" panose="02000000000000000000" pitchFamily="2" charset="0"/>
              </a:rPr>
              <a:t>Eksamen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12094" y="1481667"/>
            <a:ext cx="6455833" cy="3771636"/>
          </a:xfrm>
        </p:spPr>
        <p:txBody>
          <a:bodyPr/>
          <a:lstStyle/>
          <a:p>
            <a:r>
              <a:rPr lang="nb-NO" altLang="nb-NO">
                <a:latin typeface="Oslo Sans Office" panose="02000000000000000000" pitchFamily="2" charset="0"/>
              </a:rPr>
              <a:t>To skriftlige eksamener trekkes blant:</a:t>
            </a:r>
          </a:p>
          <a:p>
            <a:pPr lvl="1"/>
            <a:r>
              <a:rPr lang="nb-NO" altLang="nb-NO">
                <a:latin typeface="Oslo Sans Office" panose="02000000000000000000" pitchFamily="2" charset="0"/>
              </a:rPr>
              <a:t>Elevens programfag, f.eks. Fysikk 2, Engelsk 2, Økonomi og ledelse, Kjemi 2</a:t>
            </a:r>
          </a:p>
          <a:p>
            <a:pPr lvl="1"/>
            <a:r>
              <a:rPr lang="nb-NO" altLang="nb-NO">
                <a:latin typeface="Oslo Sans Office" panose="02000000000000000000" pitchFamily="2" charset="0"/>
              </a:rPr>
              <a:t>Norsk sidemål</a:t>
            </a:r>
          </a:p>
          <a:p>
            <a:pPr lvl="1"/>
            <a:r>
              <a:rPr lang="nb-NO" altLang="nb-NO">
                <a:latin typeface="Oslo Sans Office" panose="02000000000000000000" pitchFamily="2" charset="0"/>
              </a:rPr>
              <a:t>Fremmedspråk for elever som har Nivå 1 + 2</a:t>
            </a:r>
          </a:p>
          <a:p>
            <a:pPr lvl="1"/>
            <a:endParaRPr lang="nb-NO" altLang="nb-NO">
              <a:latin typeface="Oslo Sans Office" panose="02000000000000000000" pitchFamily="2" charset="0"/>
            </a:endParaRPr>
          </a:p>
          <a:p>
            <a:r>
              <a:rPr lang="nb-NO" altLang="nb-NO">
                <a:latin typeface="Oslo Sans Office" panose="02000000000000000000" pitchFamily="2" charset="0"/>
              </a:rPr>
              <a:t>En muntlig eksamen trekkes blant alle elevens fag</a:t>
            </a:r>
          </a:p>
          <a:p>
            <a:r>
              <a:rPr lang="nb-NO" altLang="nb-NO">
                <a:latin typeface="Oslo Sans Office" panose="02000000000000000000" pitchFamily="2" charset="0"/>
              </a:rPr>
              <a:t>Det er ikke mulig å komme opp til både skriftlig og muntlig eksamen i samme fag med unntak av:</a:t>
            </a:r>
          </a:p>
          <a:p>
            <a:pPr lvl="1"/>
            <a:r>
              <a:rPr lang="nb-NO" altLang="nb-NO">
                <a:latin typeface="Oslo Sans Office" panose="02000000000000000000" pitchFamily="2" charset="0"/>
              </a:rPr>
              <a:t>Norsk</a:t>
            </a:r>
          </a:p>
          <a:p>
            <a:pPr lvl="1"/>
            <a:r>
              <a:rPr lang="nb-NO" altLang="nb-NO">
                <a:latin typeface="Oslo Sans Office" panose="02000000000000000000" pitchFamily="2" charset="0"/>
              </a:rPr>
              <a:t>Engelsk 2</a:t>
            </a:r>
          </a:p>
        </p:txBody>
      </p:sp>
    </p:spTree>
    <p:extLst>
      <p:ext uri="{BB962C8B-B14F-4D97-AF65-F5344CB8AC3E}">
        <p14:creationId xmlns:p14="http://schemas.microsoft.com/office/powerpoint/2010/main" val="1815385734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729"/>
            <a:ext cx="9144000" cy="539750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nb-NO" altLang="nb-NO" sz="3000" dirty="0">
                <a:solidFill>
                  <a:schemeClr val="bg1"/>
                </a:solidFill>
                <a:latin typeface="Oslo Sans Office" panose="02000000000000000000" pitchFamily="2" charset="0"/>
              </a:rPr>
              <a:t>Eksamen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8979" y="1177396"/>
            <a:ext cx="6455833" cy="3712104"/>
          </a:xfrm>
        </p:spPr>
        <p:txBody>
          <a:bodyPr/>
          <a:lstStyle/>
          <a:p>
            <a:r>
              <a:rPr lang="nb-NO" altLang="nb-NO" b="1" dirty="0">
                <a:latin typeface="Oslo Sans Office" panose="02000000000000000000" pitchFamily="2" charset="0"/>
              </a:rPr>
              <a:t>Elevene får beskjed om hvilke fag de skal ha skriftlig eksamen i fredag 15. mai kl. 0900.</a:t>
            </a:r>
          </a:p>
          <a:p>
            <a:r>
              <a:rPr lang="nb-NO" altLang="nb-NO" b="1" dirty="0">
                <a:latin typeface="Oslo Sans Office" panose="02000000000000000000" pitchFamily="2" charset="0"/>
              </a:rPr>
              <a:t>Skriftlig eksamen er fra 21. mai til 31. mai.</a:t>
            </a:r>
          </a:p>
        </p:txBody>
      </p:sp>
      <p:pic>
        <p:nvPicPr>
          <p:cNvPr id="152581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07" y="2377282"/>
            <a:ext cx="3659188" cy="205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3199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729"/>
            <a:ext cx="9144000" cy="54107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nb-NO" altLang="nb-NO" sz="3000" dirty="0">
                <a:solidFill>
                  <a:schemeClr val="bg1"/>
                </a:solidFill>
                <a:latin typeface="Oslo Sans Office" panose="02000000000000000000" pitchFamily="2" charset="0"/>
              </a:rPr>
              <a:t>Eksamen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8979" y="1177396"/>
            <a:ext cx="6455833" cy="3712104"/>
          </a:xfrm>
        </p:spPr>
        <p:txBody>
          <a:bodyPr/>
          <a:lstStyle/>
          <a:p>
            <a:pPr marL="0" indent="0">
              <a:buNone/>
            </a:pPr>
            <a:endParaRPr lang="nb-NO" altLang="nb-NO" b="1"/>
          </a:p>
          <a:p>
            <a:r>
              <a:rPr lang="nb-NO" altLang="nb-NO">
                <a:latin typeface="Oslo Sans Office" panose="02000000000000000000" pitchFamily="2" charset="0"/>
              </a:rPr>
              <a:t>Muntlig eksamen er ca. 4.-21. juni – beskjed om hvilket fag to dager før. </a:t>
            </a:r>
          </a:p>
          <a:p>
            <a:r>
              <a:rPr lang="nb-NO" altLang="nb-NO">
                <a:latin typeface="Oslo Sans Office" panose="02000000000000000000" pitchFamily="2" charset="0"/>
              </a:rPr>
              <a:t>Ingen må planlegge reiser i perioden 18. mai – 21. juni!</a:t>
            </a:r>
          </a:p>
          <a:p>
            <a:pPr lvl="1"/>
            <a:endParaRPr lang="nb-NO" altLang="nb-NO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611949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729"/>
            <a:ext cx="9144000" cy="539750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nb-NO" altLang="nb-NO" sz="3000" dirty="0">
                <a:solidFill>
                  <a:schemeClr val="bg1"/>
                </a:solidFill>
                <a:latin typeface="Oslo Sans Office" panose="02000000000000000000" pitchFamily="2" charset="0"/>
              </a:rPr>
              <a:t>Vitnemål og kompetansebevis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8979" y="1297782"/>
            <a:ext cx="3603625" cy="3591718"/>
          </a:xfrm>
        </p:spPr>
        <p:txBody>
          <a:bodyPr/>
          <a:lstStyle/>
          <a:p>
            <a:r>
              <a:rPr lang="nb-NO" altLang="nb-NO">
                <a:latin typeface="Oslo Sans Office" panose="02000000000000000000" pitchFamily="2" charset="0"/>
              </a:rPr>
              <a:t>Elever som har fullført og bestått alle fag i alle tre skoleår, får et </a:t>
            </a:r>
            <a:r>
              <a:rPr lang="nb-NO" altLang="nb-NO">
                <a:solidFill>
                  <a:srgbClr val="FF0000"/>
                </a:solidFill>
                <a:latin typeface="Oslo Sans Office" panose="02000000000000000000" pitchFamily="2" charset="0"/>
              </a:rPr>
              <a:t>vitnemål</a:t>
            </a:r>
            <a:r>
              <a:rPr lang="nb-NO" altLang="nb-NO">
                <a:latin typeface="Oslo Sans Office" panose="02000000000000000000" pitchFamily="2" charset="0"/>
              </a:rPr>
              <a:t>.</a:t>
            </a:r>
          </a:p>
          <a:p>
            <a:pPr lvl="1"/>
            <a:r>
              <a:rPr lang="nb-NO" altLang="nb-NO">
                <a:latin typeface="Oslo Sans Office" panose="02000000000000000000" pitchFamily="2" charset="0"/>
              </a:rPr>
              <a:t>Et vitnemål gir studiekompetanse.</a:t>
            </a:r>
          </a:p>
          <a:p>
            <a:r>
              <a:rPr lang="nb-NO" altLang="nb-NO">
                <a:latin typeface="Oslo Sans Office" panose="02000000000000000000" pitchFamily="2" charset="0"/>
              </a:rPr>
              <a:t>Elever som mangler fag eller ikke har bestått får et </a:t>
            </a:r>
            <a:r>
              <a:rPr lang="nb-NO" altLang="nb-NO">
                <a:solidFill>
                  <a:srgbClr val="FF0000"/>
                </a:solidFill>
                <a:latin typeface="Oslo Sans Office" panose="02000000000000000000" pitchFamily="2" charset="0"/>
              </a:rPr>
              <a:t>kompetansebevis</a:t>
            </a:r>
            <a:r>
              <a:rPr lang="nb-NO" altLang="nb-NO">
                <a:latin typeface="Oslo Sans Office" panose="02000000000000000000" pitchFamily="2" charset="0"/>
              </a:rPr>
              <a:t>.</a:t>
            </a:r>
          </a:p>
          <a:p>
            <a:pPr lvl="1"/>
            <a:r>
              <a:rPr lang="nb-NO" altLang="nb-NO">
                <a:latin typeface="Oslo Sans Office" panose="02000000000000000000" pitchFamily="2" charset="0"/>
              </a:rPr>
              <a:t>Et kompetansebevis gir IKKE studiekompetanse.</a:t>
            </a:r>
          </a:p>
          <a:p>
            <a:pPr marL="0" indent="0">
              <a:buNone/>
            </a:pPr>
            <a:endParaRPr lang="nb-NO" altLang="nb-NO" b="1">
              <a:solidFill>
                <a:schemeClr val="accent1"/>
              </a:solidFill>
            </a:endParaRPr>
          </a:p>
          <a:p>
            <a:endParaRPr lang="nb-NO" altLang="nb-NO" b="1">
              <a:solidFill>
                <a:schemeClr val="accent1"/>
              </a:solidFill>
            </a:endParaRPr>
          </a:p>
          <a:p>
            <a:pPr lvl="1"/>
            <a:endParaRPr lang="nb-NO" altLang="nb-NO" b="1">
              <a:solidFill>
                <a:schemeClr val="accent1"/>
              </a:solidFill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F7A044B7-7A76-492F-9B60-8AD218CA5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422400"/>
            <a:ext cx="1794933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934642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9262"/>
            <a:ext cx="9144000" cy="539750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nb-NO" altLang="nb-NO" sz="3000" dirty="0">
                <a:solidFill>
                  <a:schemeClr val="bg1"/>
                </a:solidFill>
                <a:latin typeface="Oslo Sans Office" panose="02000000000000000000" pitchFamily="2" charset="0"/>
              </a:rPr>
              <a:t>Førstegangsvitnemål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8979" y="1477699"/>
            <a:ext cx="3062553" cy="3352271"/>
          </a:xfrm>
        </p:spPr>
        <p:txBody>
          <a:bodyPr/>
          <a:lstStyle/>
          <a:p>
            <a:r>
              <a:rPr lang="nb-NO" altLang="nb-NO">
                <a:latin typeface="Oslo Sans Office" panose="02000000000000000000" pitchFamily="2" charset="0"/>
              </a:rPr>
              <a:t>Hvis elevene består alle fag i løpet av tre år i videregående opplæring, får de et førstegangsvitnemål.</a:t>
            </a:r>
          </a:p>
          <a:p>
            <a:r>
              <a:rPr lang="nb-NO" altLang="nb-NO">
                <a:latin typeface="Oslo Sans Office" panose="02000000000000000000" pitchFamily="2" charset="0"/>
              </a:rPr>
              <a:t>Førstegangsvitnemålet er spesielt verdifullt pga. opptaksordningen til høyere utdanning (gjelder til og med det året man er 21 år).</a:t>
            </a:r>
          </a:p>
          <a:p>
            <a:pPr marL="0" indent="0">
              <a:buNone/>
            </a:pPr>
            <a:endParaRPr lang="nb-NO" altLang="nb-NO" b="1">
              <a:solidFill>
                <a:schemeClr val="accent1"/>
              </a:solidFill>
            </a:endParaRPr>
          </a:p>
          <a:p>
            <a:endParaRPr lang="nb-NO" altLang="nb-NO" b="1">
              <a:solidFill>
                <a:schemeClr val="accent1"/>
              </a:solidFill>
            </a:endParaRPr>
          </a:p>
          <a:p>
            <a:pPr lvl="1"/>
            <a:endParaRPr lang="nb-NO" altLang="nb-NO" b="1">
              <a:solidFill>
                <a:schemeClr val="accent1"/>
              </a:solidFill>
            </a:endParaRPr>
          </a:p>
        </p:txBody>
      </p:sp>
      <p:pic>
        <p:nvPicPr>
          <p:cNvPr id="155653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896" y="1537229"/>
            <a:ext cx="3384021" cy="190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17777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729"/>
            <a:ext cx="9144000" cy="54107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nb-NO" altLang="nb-NO" sz="3000" b="1" dirty="0">
                <a:solidFill>
                  <a:schemeClr val="bg1"/>
                </a:solidFill>
                <a:latin typeface="Oslo Sans Office" panose="02000000000000000000" pitchFamily="2" charset="0"/>
              </a:rPr>
              <a:t>Poeng ved opptak til høyere utdann</a:t>
            </a:r>
            <a:r>
              <a:rPr lang="nb-NO" altLang="nb-NO" sz="3000" b="1" dirty="0">
                <a:solidFill>
                  <a:schemeClr val="bg1"/>
                </a:solidFill>
              </a:rPr>
              <a:t>ing</a:t>
            </a:r>
          </a:p>
        </p:txBody>
      </p:sp>
      <p:graphicFrame>
        <p:nvGraphicFramePr>
          <p:cNvPr id="137262" name="Group 4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86396561"/>
              </p:ext>
            </p:extLst>
          </p:nvPr>
        </p:nvGraphicFramePr>
        <p:xfrm>
          <a:off x="1043608" y="1416844"/>
          <a:ext cx="6863466" cy="3398575"/>
        </p:xfrm>
        <a:graphic>
          <a:graphicData uri="http://schemas.openxmlformats.org/drawingml/2006/table">
            <a:tbl>
              <a:tblPr/>
              <a:tblGrid>
                <a:gridCol w="5170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3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Karaktergjennomsnitt x 10  ( For eksempel snitt 4,38)</a:t>
                      </a:r>
                    </a:p>
                  </a:txBody>
                  <a:tcPr marL="76200" marR="76200" marT="38093" marB="380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43,80</a:t>
                      </a:r>
                    </a:p>
                  </a:txBody>
                  <a:tcPr marL="76200" marR="76200" marT="38093" marB="380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Realfagspoeng (0,5 poeng for hvert realfagskurs, 1,0 poeng for fysikk 2 og matematikk R2) </a:t>
                      </a:r>
                    </a:p>
                  </a:txBody>
                  <a:tcPr marL="76200" marR="76200" marT="38093" marB="380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4,00</a:t>
                      </a:r>
                    </a:p>
                  </a:txBody>
                  <a:tcPr marL="76200" marR="76200" marT="38093" marB="380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5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Poeng for fremmedspråk – Nivå 3 – 1,0 poeng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Poeng for tredje fremmedspråk – 0,5 poeng per årskurs</a:t>
                      </a:r>
                    </a:p>
                  </a:txBody>
                  <a:tcPr marL="76200" marR="76200" marT="38093" marB="380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Skolepoeng - FØRSTEGANGSVITNEMÅL</a:t>
                      </a:r>
                    </a:p>
                  </a:txBody>
                  <a:tcPr marL="76200" marR="76200" marT="38093" marB="380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47,80</a:t>
                      </a:r>
                    </a:p>
                  </a:txBody>
                  <a:tcPr marL="76200" marR="76200" marT="38093" marB="380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5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Tilleggspoeng: Militærtjeneste, folkehøyskole, høyere utdanning</a:t>
                      </a:r>
                    </a:p>
                  </a:txBody>
                  <a:tcPr marL="76200" marR="76200" marT="38093" marB="380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 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2,00</a:t>
                      </a:r>
                    </a:p>
                  </a:txBody>
                  <a:tcPr marL="76200" marR="76200" marT="38093" marB="380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5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Alderspoeng, 2 per år f.o.m. 20 år – max 8</a:t>
                      </a:r>
                    </a:p>
                  </a:txBody>
                  <a:tcPr marL="76200" marR="76200" marT="38093" marB="380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8,00</a:t>
                      </a:r>
                    </a:p>
                  </a:txBody>
                  <a:tcPr marL="76200" marR="76200" marT="38093" marB="380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Konkurransepoeng </a:t>
                      </a:r>
                    </a:p>
                  </a:txBody>
                  <a:tcPr marL="76200" marR="76200" marT="38093" marB="380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57,80</a:t>
                      </a:r>
                    </a:p>
                  </a:txBody>
                  <a:tcPr marL="76200" marR="76200" marT="38093" marB="380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2711478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729"/>
            <a:ext cx="9144000" cy="539750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nb-NO" altLang="nb-NO" sz="3000" dirty="0">
                <a:solidFill>
                  <a:schemeClr val="bg1"/>
                </a:solidFill>
                <a:latin typeface="Oslo Sans Office" panose="02000000000000000000" pitchFamily="2" charset="0"/>
              </a:rPr>
              <a:t>Førstegangsvitnemål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1" y="1117865"/>
            <a:ext cx="7055858" cy="3479271"/>
          </a:xfrm>
        </p:spPr>
        <p:txBody>
          <a:bodyPr/>
          <a:lstStyle/>
          <a:p>
            <a:r>
              <a:rPr lang="nb-NO" altLang="nb-NO" sz="1500" b="1" dirty="0">
                <a:latin typeface="Oslo Sans Office" panose="02000000000000000000" pitchFamily="2" charset="0"/>
              </a:rPr>
              <a:t>Når eleven har eksamen i et fag, er det eksamen som avgjør om eleven står eller stryker i faget.</a:t>
            </a:r>
          </a:p>
          <a:p>
            <a:pPr lvl="1"/>
            <a:r>
              <a:rPr lang="nb-NO" altLang="nb-NO" sz="1500" b="1" dirty="0">
                <a:latin typeface="Oslo Sans Office" panose="02000000000000000000" pitchFamily="2" charset="0"/>
              </a:rPr>
              <a:t>1 i standpunkt – 2 til eksamen: BESTÅTT</a:t>
            </a:r>
          </a:p>
          <a:p>
            <a:pPr lvl="1"/>
            <a:r>
              <a:rPr lang="nb-NO" altLang="nb-NO" sz="1500" b="1" dirty="0">
                <a:latin typeface="Oslo Sans Office" panose="02000000000000000000" pitchFamily="2" charset="0"/>
              </a:rPr>
              <a:t>6 i standpunkt – 1 til eksamen : </a:t>
            </a:r>
            <a:r>
              <a:rPr lang="nb-NO" altLang="nb-NO" sz="1500" b="1" dirty="0">
                <a:solidFill>
                  <a:srgbClr val="FF0000"/>
                </a:solidFill>
                <a:latin typeface="Oslo Sans Office" panose="02000000000000000000" pitchFamily="2" charset="0"/>
              </a:rPr>
              <a:t>IKKE BESTÅTT</a:t>
            </a:r>
          </a:p>
          <a:p>
            <a:pPr lvl="1"/>
            <a:endParaRPr lang="nb-NO" altLang="nb-NO" sz="1500" b="1" dirty="0">
              <a:latin typeface="Oslo Sans Office" panose="02000000000000000000" pitchFamily="2" charset="0"/>
            </a:endParaRPr>
          </a:p>
          <a:p>
            <a:r>
              <a:rPr lang="nb-NO" altLang="nb-NO" sz="1500" b="1" dirty="0">
                <a:latin typeface="Oslo Sans Office" panose="02000000000000000000" pitchFamily="2" charset="0"/>
              </a:rPr>
              <a:t>Husk at eksamen BARE måler det eleven får til på eksamensdagen – hva eleven har i standpunkt spiller ingen rolle</a:t>
            </a:r>
          </a:p>
          <a:p>
            <a:endParaRPr lang="nb-NO" altLang="nb-NO" sz="1500" b="1" dirty="0">
              <a:latin typeface="Oslo Sans Office" panose="02000000000000000000" pitchFamily="2" charset="0"/>
            </a:endParaRPr>
          </a:p>
          <a:p>
            <a:r>
              <a:rPr lang="nb-NO" altLang="nb-NO" sz="1500" b="1" dirty="0">
                <a:solidFill>
                  <a:srgbClr val="FF0000"/>
                </a:solidFill>
                <a:latin typeface="Oslo Sans Office" panose="02000000000000000000" pitchFamily="2" charset="0"/>
              </a:rPr>
              <a:t>Hvis eleven stryker til eksamen våren 2024, kan eleven ikke få førstegangsvitnemål!</a:t>
            </a:r>
          </a:p>
          <a:p>
            <a:endParaRPr lang="nb-NO" altLang="nb-NO" sz="1500" b="1" dirty="0">
              <a:latin typeface="Oslo Sans Office" panose="02000000000000000000" pitchFamily="2" charset="0"/>
            </a:endParaRPr>
          </a:p>
          <a:p>
            <a:r>
              <a:rPr lang="nb-NO" altLang="nb-NO" sz="1500" b="1" dirty="0">
                <a:latin typeface="Oslo Sans Office" panose="02000000000000000000" pitchFamily="2" charset="0"/>
              </a:rPr>
              <a:t>Får eleven 1-en i standpunkt i vg3, og ikke blir trukket ut til eksamen i faget, kan eleven få førstegangsvitnemål ved å bestå særskilt eksamen høsten 2024.</a:t>
            </a:r>
          </a:p>
          <a:p>
            <a:endParaRPr lang="nb-NO" altLang="nb-NO" sz="1500" b="1">
              <a:solidFill>
                <a:schemeClr val="accent1"/>
              </a:solidFill>
            </a:endParaRPr>
          </a:p>
          <a:p>
            <a:endParaRPr lang="nb-NO" altLang="nb-NO" sz="1500" b="1">
              <a:solidFill>
                <a:schemeClr val="accent1"/>
              </a:solidFill>
            </a:endParaRPr>
          </a:p>
          <a:p>
            <a:pPr lvl="1"/>
            <a:endParaRPr lang="nb-NO" altLang="nb-NO" sz="15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65309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76DAAF7A-3EDC-EA6D-3D7C-D56C863FD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39" y="1832792"/>
            <a:ext cx="7999694" cy="3424479"/>
          </a:xfrm>
          <a:prstGeom prst="rect">
            <a:avLst/>
          </a:prstGeom>
        </p:spPr>
      </p:pic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7642" y="1236927"/>
            <a:ext cx="6823393" cy="624857"/>
          </a:xfrm>
        </p:spPr>
        <p:txBody>
          <a:bodyPr/>
          <a:lstStyle/>
          <a:p>
            <a:pPr>
              <a:defRPr/>
            </a:pPr>
            <a:r>
              <a:rPr lang="nb-NO" altLang="nb-NO" dirty="0">
                <a:latin typeface="Oslo Sans Office" panose="02000000000000000000" pitchFamily="2" charset="0"/>
              </a:rPr>
              <a:t>Elevene har tilgang til en digital elevbok med nyttig informasjon Finnes via hjemmesiden.</a:t>
            </a:r>
          </a:p>
          <a:p>
            <a:pPr>
              <a:defRPr/>
            </a:pPr>
            <a:endParaRPr lang="nb-NO" altLang="nb-NO" sz="2000"/>
          </a:p>
          <a:p>
            <a:pPr>
              <a:defRPr/>
            </a:pPr>
            <a:endParaRPr lang="nb-NO" altLang="nb-NO" sz="2000"/>
          </a:p>
          <a:p>
            <a:pPr marL="0" indent="0">
              <a:buNone/>
              <a:defRPr/>
            </a:pPr>
            <a:endParaRPr lang="nb-NO" altLang="nb-NO" sz="2000"/>
          </a:p>
          <a:p>
            <a:pPr lvl="1">
              <a:lnSpc>
                <a:spcPct val="80000"/>
              </a:lnSpc>
              <a:defRPr/>
            </a:pPr>
            <a:endParaRPr lang="nb-NO" altLang="nb-NO" sz="1500"/>
          </a:p>
          <a:p>
            <a:pPr marL="0" indent="0">
              <a:lnSpc>
                <a:spcPct val="80000"/>
              </a:lnSpc>
              <a:buNone/>
              <a:defRPr/>
            </a:pPr>
            <a:endParaRPr lang="nb-NO" altLang="nb-NO" sz="150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2E67A8C5-17B8-4C75-82B2-837B76789A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57729"/>
            <a:ext cx="9144000" cy="539750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nb-NO" altLang="nb-NO" sz="3000" dirty="0">
                <a:solidFill>
                  <a:schemeClr val="bg1"/>
                </a:solidFill>
                <a:latin typeface="Oslo Sans Office" panose="02000000000000000000" pitchFamily="2" charset="0"/>
              </a:rPr>
              <a:t>Elevboka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4E2AED3-0C49-4EC6-BD02-B601A73ADE9F}"/>
              </a:ext>
            </a:extLst>
          </p:cNvPr>
          <p:cNvSpPr/>
          <p:nvPr/>
        </p:nvSpPr>
        <p:spPr>
          <a:xfrm>
            <a:off x="1930468" y="2661400"/>
            <a:ext cx="1664429" cy="241863"/>
          </a:xfrm>
          <a:prstGeom prst="rect">
            <a:avLst/>
          </a:prstGeom>
          <a:solidFill>
            <a:srgbClr val="CCFF66">
              <a:alpha val="1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nb-NO" sz="1250">
              <a:solidFill>
                <a:srgbClr val="FF0000"/>
              </a:solidFill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5FBF64C-B72E-4593-B5CA-8BD547DC6A69}"/>
              </a:ext>
            </a:extLst>
          </p:cNvPr>
          <p:cNvSpPr/>
          <p:nvPr/>
        </p:nvSpPr>
        <p:spPr>
          <a:xfrm>
            <a:off x="5148387" y="3500220"/>
            <a:ext cx="1215443" cy="241863"/>
          </a:xfrm>
          <a:prstGeom prst="rect">
            <a:avLst/>
          </a:prstGeom>
          <a:solidFill>
            <a:srgbClr val="CCFF66">
              <a:alpha val="1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nb-NO" sz="125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7642" y="1236927"/>
            <a:ext cx="6823393" cy="4132932"/>
          </a:xfrm>
        </p:spPr>
        <p:txBody>
          <a:bodyPr/>
          <a:lstStyle/>
          <a:p>
            <a:pPr>
              <a:defRPr/>
            </a:pPr>
            <a:r>
              <a:rPr lang="nb-NO" altLang="nb-NO" dirty="0">
                <a:latin typeface="Oslo Sans Office" panose="02000000000000000000" pitchFamily="2" charset="0"/>
              </a:rPr>
              <a:t>Elevene har tilgang til en digital elevbok med nyttig informasjon Finnes via hjemmesiden.</a:t>
            </a:r>
          </a:p>
          <a:p>
            <a:pPr>
              <a:defRPr/>
            </a:pPr>
            <a:r>
              <a:rPr lang="nb-NO" altLang="nb-NO" dirty="0">
                <a:latin typeface="Oslo Sans Office" panose="02000000000000000000" pitchFamily="2" charset="0"/>
              </a:rPr>
              <a:t>For bakerst finnes det også et skjema for opphevelse av taushetsplikten.</a:t>
            </a:r>
          </a:p>
          <a:p>
            <a:pPr>
              <a:defRPr/>
            </a:pPr>
            <a:endParaRPr lang="nb-NO" altLang="nb-NO" dirty="0">
              <a:latin typeface="Oslo Sans Office" panose="02000000000000000000" pitchFamily="2" charset="0"/>
            </a:endParaRPr>
          </a:p>
          <a:p>
            <a:pPr>
              <a:defRPr/>
            </a:pPr>
            <a:r>
              <a:rPr lang="nb-NO" altLang="nb-NO" dirty="0">
                <a:latin typeface="Oslo Sans Office" panose="02000000000000000000" pitchFamily="2" charset="0"/>
              </a:rPr>
              <a:t>Neste taler tar mer om dette i forbindelse med når elever blir 18 år.</a:t>
            </a:r>
          </a:p>
          <a:p>
            <a:pPr>
              <a:defRPr/>
            </a:pPr>
            <a:endParaRPr lang="nb-NO" altLang="nb-NO" sz="2000" dirty="0">
              <a:latin typeface="Oslo Sans Office" panose="02000000000000000000" pitchFamily="2" charset="0"/>
            </a:endParaRPr>
          </a:p>
          <a:p>
            <a:pPr>
              <a:defRPr/>
            </a:pPr>
            <a:endParaRPr lang="nb-NO" altLang="nb-NO" sz="2000" dirty="0">
              <a:latin typeface="Oslo Sans Office" panose="02000000000000000000" pitchFamily="2" charset="0"/>
            </a:endParaRPr>
          </a:p>
          <a:p>
            <a:pPr marL="0" indent="0">
              <a:buNone/>
              <a:defRPr/>
            </a:pPr>
            <a:endParaRPr lang="nb-NO" altLang="nb-NO" sz="2000"/>
          </a:p>
          <a:p>
            <a:pPr lvl="1">
              <a:lnSpc>
                <a:spcPct val="80000"/>
              </a:lnSpc>
              <a:defRPr/>
            </a:pPr>
            <a:endParaRPr lang="nb-NO" altLang="nb-NO" sz="1500"/>
          </a:p>
          <a:p>
            <a:pPr marL="0" indent="0">
              <a:lnSpc>
                <a:spcPct val="80000"/>
              </a:lnSpc>
              <a:buNone/>
              <a:defRPr/>
            </a:pPr>
            <a:endParaRPr lang="nb-NO" altLang="nb-NO" sz="150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2E67A8C5-17B8-4C75-82B2-837B76789A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57729"/>
            <a:ext cx="9144000" cy="539750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nb-NO" altLang="nb-NO" sz="3000" dirty="0">
                <a:solidFill>
                  <a:schemeClr val="bg1"/>
                </a:solidFill>
                <a:latin typeface="Oslo Sans Office" panose="02000000000000000000" pitchFamily="2" charset="0"/>
              </a:rPr>
              <a:t>Elevboka</a:t>
            </a:r>
          </a:p>
        </p:txBody>
      </p:sp>
    </p:spTree>
    <p:extLst>
      <p:ext uri="{BB962C8B-B14F-4D97-AF65-F5344CB8AC3E}">
        <p14:creationId xmlns:p14="http://schemas.microsoft.com/office/powerpoint/2010/main" val="1321960262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00BB1A-C7C7-43CB-A5B8-8A07F242C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75" y="544703"/>
            <a:ext cx="7747000" cy="433917"/>
          </a:xfrm>
        </p:spPr>
        <p:txBody>
          <a:bodyPr/>
          <a:lstStyle/>
          <a:p>
            <a:r>
              <a:rPr lang="nb-NO"/>
              <a:t>VIS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69529D5-69E3-4AE4-9C8A-4E2E0F4FD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490" y="1207009"/>
            <a:ext cx="7620000" cy="4364058"/>
          </a:xfrm>
        </p:spPr>
        <p:txBody>
          <a:bodyPr/>
          <a:lstStyle/>
          <a:p>
            <a:r>
              <a:rPr lang="nb-NO" dirty="0">
                <a:latin typeface="Oslo Sans Office" panose="02000000000000000000" pitchFamily="2" charset="0"/>
              </a:rPr>
              <a:t>Skoleportalen</a:t>
            </a:r>
          </a:p>
          <a:p>
            <a:pPr lvl="1"/>
            <a:r>
              <a:rPr lang="nb-NO" dirty="0">
                <a:latin typeface="Oslo Sans Office" panose="02000000000000000000" pitchFamily="2" charset="0"/>
              </a:rPr>
              <a:t>Logges inn på via skolens hjemmeside</a:t>
            </a:r>
          </a:p>
          <a:p>
            <a:pPr marL="380985" lvl="1" indent="0">
              <a:buNone/>
            </a:pPr>
            <a:endParaRPr lang="nb-NO" dirty="0">
              <a:latin typeface="Oslo Sans Office" panose="02000000000000000000" pitchFamily="2" charset="0"/>
            </a:endParaRPr>
          </a:p>
          <a:p>
            <a:r>
              <a:rPr lang="nb-NO" dirty="0">
                <a:solidFill>
                  <a:schemeClr val="accent1">
                    <a:lumMod val="60000"/>
                    <a:lumOff val="40000"/>
                  </a:schemeClr>
                </a:solidFill>
                <a:latin typeface="Oslo Sans Office" panose="02000000000000000000" pitchFamily="2" charset="0"/>
              </a:rPr>
              <a:t>Skolemelding foresatte </a:t>
            </a:r>
            <a:r>
              <a:rPr lang="nb-NO" dirty="0">
                <a:latin typeface="Oslo Sans Office" panose="02000000000000000000" pitchFamily="2" charset="0"/>
              </a:rPr>
              <a:t>(app store og google play)</a:t>
            </a:r>
          </a:p>
          <a:p>
            <a:pPr lvl="1"/>
            <a:r>
              <a:rPr lang="nb-NO" dirty="0">
                <a:latin typeface="Oslo Sans Office" panose="02000000000000000000" pitchFamily="2" charset="0"/>
              </a:rPr>
              <a:t>Kommunikasjon mellom skole og hjem (foresatte)</a:t>
            </a:r>
          </a:p>
          <a:p>
            <a:pPr lvl="1"/>
            <a:r>
              <a:rPr lang="nb-NO" dirty="0">
                <a:latin typeface="Oslo Sans Office" panose="02000000000000000000" pitchFamily="2" charset="0"/>
              </a:rPr>
              <a:t>Finnes som egen app på telefonen og inne på Skoleportalen</a:t>
            </a:r>
          </a:p>
          <a:p>
            <a:pPr lvl="1"/>
            <a:r>
              <a:rPr lang="nb-NO" dirty="0">
                <a:latin typeface="Oslo Sans Office" panose="02000000000000000000" pitchFamily="2" charset="0"/>
              </a:rPr>
              <a:t>Fungerer på samme måte som på ungdomsskolen</a:t>
            </a:r>
          </a:p>
          <a:p>
            <a:pPr lvl="1"/>
            <a:endParaRPr lang="nb-NO" dirty="0">
              <a:latin typeface="Oslo Sans Office" panose="02000000000000000000" pitchFamily="2" charset="0"/>
            </a:endParaRPr>
          </a:p>
          <a:p>
            <a:r>
              <a:rPr lang="nb-NO" dirty="0">
                <a:latin typeface="Oslo Sans Office" panose="02000000000000000000" pitchFamily="2" charset="0"/>
              </a:rPr>
              <a:t>Visma InSchool (Åpnes via skoleportalen )</a:t>
            </a:r>
          </a:p>
          <a:p>
            <a:pPr lvl="1"/>
            <a:r>
              <a:rPr lang="nb-NO" dirty="0">
                <a:latin typeface="Oslo Sans Office" panose="02000000000000000000" pitchFamily="2" charset="0"/>
              </a:rPr>
              <a:t>Timeplan</a:t>
            </a:r>
          </a:p>
          <a:p>
            <a:pPr lvl="1"/>
            <a:r>
              <a:rPr lang="nb-NO" dirty="0">
                <a:latin typeface="Oslo Sans Office" panose="02000000000000000000" pitchFamily="2" charset="0"/>
              </a:rPr>
              <a:t>Varsler</a:t>
            </a:r>
          </a:p>
          <a:p>
            <a:pPr lvl="1"/>
            <a:r>
              <a:rPr lang="nb-NO" dirty="0">
                <a:latin typeface="Oslo Sans Office" panose="02000000000000000000" pitchFamily="2" charset="0"/>
              </a:rPr>
              <a:t>OBS: App virker kun for elever</a:t>
            </a:r>
          </a:p>
          <a:p>
            <a:endParaRPr lang="nb-NO" dirty="0">
              <a:latin typeface="Oslo Sans Office" panose="02000000000000000000" pitchFamily="2" charset="0"/>
            </a:endParaRPr>
          </a:p>
          <a:p>
            <a:r>
              <a:rPr lang="nb-NO" dirty="0">
                <a:latin typeface="Oslo Sans Office" panose="02000000000000000000" pitchFamily="2" charset="0"/>
              </a:rPr>
              <a:t>Teams / OneNote (kun elever)</a:t>
            </a:r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DC3D93F6-0936-4950-80CD-8C85D7E6EA02}"/>
              </a:ext>
            </a:extLst>
          </p:cNvPr>
          <p:cNvSpPr txBox="1">
            <a:spLocks/>
          </p:cNvSpPr>
          <p:nvPr/>
        </p:nvSpPr>
        <p:spPr bwMode="auto">
          <a:xfrm>
            <a:off x="0" y="451116"/>
            <a:ext cx="9144000" cy="55297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lIns="76163" tIns="38082" rIns="76163" bIns="38082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3000" b="1" dirty="0">
                <a:solidFill>
                  <a:schemeClr val="bg1"/>
                </a:solidFill>
                <a:latin typeface="Oslo Sans Office" panose="02000000000000000000" pitchFamily="2" charset="0"/>
              </a:rPr>
              <a:t>Digitale plattformer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4B159CA-07EE-9DB4-8406-4BA91AAF3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248" y="1248298"/>
            <a:ext cx="843262" cy="86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5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7220"/>
            <a:ext cx="9144000" cy="660259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r>
              <a:rPr lang="nb-NO" altLang="nb-NO" sz="3600">
                <a:solidFill>
                  <a:schemeClr val="bg1"/>
                </a:solidFill>
                <a:latin typeface="Oslo Sans Office" panose="02000000000000000000" pitchFamily="2" charset="0"/>
              </a:rPr>
              <a:t>Ledelse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2266" y="1429750"/>
            <a:ext cx="7416823" cy="401240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b-NO" altLang="nb-NO" sz="1800" b="0">
                <a:latin typeface="Oslo Sans Office" panose="02000000000000000000" pitchFamily="2" charset="0"/>
              </a:rPr>
              <a:t>Sidsel Holm Bye – rektor</a:t>
            </a:r>
          </a:p>
          <a:p>
            <a:pPr>
              <a:lnSpc>
                <a:spcPct val="150000"/>
              </a:lnSpc>
            </a:pPr>
            <a:r>
              <a:rPr lang="nb-NO" altLang="nb-NO" sz="1800" b="0">
                <a:latin typeface="Oslo Sans Office" panose="02000000000000000000" pitchFamily="2" charset="0"/>
              </a:rPr>
              <a:t>Kristin Lindaas –  ass rektor, fagansvar for norsk og engelsk, trinnleder vg3</a:t>
            </a:r>
          </a:p>
          <a:p>
            <a:pPr>
              <a:lnSpc>
                <a:spcPct val="150000"/>
              </a:lnSpc>
            </a:pPr>
            <a:r>
              <a:rPr lang="nb-NO" altLang="nb-NO" sz="1800" b="0">
                <a:latin typeface="Oslo Sans Office" panose="02000000000000000000" pitchFamily="2" charset="0"/>
              </a:rPr>
              <a:t>Liv Guneriussen – fagansvar for fremmedspråk og samfunnsfag, trinnleder vg1</a:t>
            </a:r>
          </a:p>
          <a:p>
            <a:pPr>
              <a:lnSpc>
                <a:spcPct val="150000"/>
              </a:lnSpc>
            </a:pPr>
            <a:r>
              <a:rPr lang="nb-NO" altLang="nb-NO" sz="1800" b="0">
                <a:latin typeface="Oslo Sans Office" panose="02000000000000000000" pitchFamily="2" charset="0"/>
              </a:rPr>
              <a:t>Linda Eriksen – realfag, trinnleder vg2</a:t>
            </a:r>
          </a:p>
          <a:p>
            <a:pPr>
              <a:lnSpc>
                <a:spcPct val="150000"/>
              </a:lnSpc>
            </a:pPr>
            <a:r>
              <a:rPr lang="nb-NO" altLang="nb-NO" sz="1800" b="0">
                <a:latin typeface="Oslo Sans Office" panose="02000000000000000000" pitchFamily="2" charset="0"/>
              </a:rPr>
              <a:t>Bård Olav Johannessen – IKT</a:t>
            </a:r>
          </a:p>
          <a:p>
            <a:pPr>
              <a:lnSpc>
                <a:spcPct val="150000"/>
              </a:lnSpc>
            </a:pPr>
            <a:r>
              <a:rPr lang="nb-NO" altLang="nb-NO" sz="1800" b="0">
                <a:latin typeface="Oslo Sans Office" panose="02000000000000000000" pitchFamily="2" charset="0"/>
              </a:rPr>
              <a:t>Ekaterina Kalinina – administrativ leder</a:t>
            </a:r>
          </a:p>
          <a:p>
            <a:pPr>
              <a:lnSpc>
                <a:spcPct val="150000"/>
              </a:lnSpc>
            </a:pPr>
            <a:endParaRPr lang="nb-NO" altLang="nb-NO" sz="2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00BB1A-C7C7-43CB-A5B8-8A07F242C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75" y="544703"/>
            <a:ext cx="7747000" cy="433917"/>
          </a:xfrm>
        </p:spPr>
        <p:txBody>
          <a:bodyPr/>
          <a:lstStyle/>
          <a:p>
            <a:r>
              <a:rPr lang="nb-NO"/>
              <a:t>VIS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69529D5-69E3-4AE4-9C8A-4E2E0F4FD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490" y="1207009"/>
            <a:ext cx="3601243" cy="3864524"/>
          </a:xfrm>
        </p:spPr>
        <p:txBody>
          <a:bodyPr/>
          <a:lstStyle/>
          <a:p>
            <a:r>
              <a:rPr lang="nb-NO" dirty="0">
                <a:latin typeface="Oslo Sans Office" panose="02000000000000000000" pitchFamily="2" charset="0"/>
              </a:rPr>
              <a:t>Hvis eleven er borte fra skolen skal fravær meldes til kontaktlærer.</a:t>
            </a:r>
          </a:p>
          <a:p>
            <a:endParaRPr lang="nb-NO" dirty="0">
              <a:latin typeface="Oslo Sans Office" panose="02000000000000000000" pitchFamily="2" charset="0"/>
            </a:endParaRPr>
          </a:p>
          <a:p>
            <a:r>
              <a:rPr lang="nb-NO" dirty="0">
                <a:latin typeface="Oslo Sans Office" panose="02000000000000000000" pitchFamily="2" charset="0"/>
              </a:rPr>
              <a:t>Skal komme inn på fraværsregler om litt.</a:t>
            </a:r>
          </a:p>
          <a:p>
            <a:endParaRPr lang="nb-NO"/>
          </a:p>
          <a:p>
            <a:endParaRPr lang="nb-NO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DC3D93F6-0936-4950-80CD-8C85D7E6EA02}"/>
              </a:ext>
            </a:extLst>
          </p:cNvPr>
          <p:cNvSpPr txBox="1">
            <a:spLocks/>
          </p:cNvSpPr>
          <p:nvPr/>
        </p:nvSpPr>
        <p:spPr bwMode="auto">
          <a:xfrm>
            <a:off x="0" y="451116"/>
            <a:ext cx="9144000" cy="55297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lIns="76163" tIns="38082" rIns="76163" bIns="38082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3000" b="1" dirty="0">
                <a:solidFill>
                  <a:schemeClr val="bg1"/>
                </a:solidFill>
                <a:latin typeface="Oslo Sans Office" panose="02000000000000000000" pitchFamily="2" charset="0"/>
              </a:rPr>
              <a:t>Skolemelding foresatte</a:t>
            </a:r>
          </a:p>
        </p:txBody>
      </p:sp>
      <p:pic>
        <p:nvPicPr>
          <p:cNvPr id="9" name="Bilde 3">
            <a:extLst>
              <a:ext uri="{FF2B5EF4-FFF2-40B4-BE49-F238E27FC236}">
                <a16:creationId xmlns:a16="http://schemas.microsoft.com/office/drawing/2014/main" id="{28975BFE-9661-47F7-935E-309B35BF29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734" y="1124715"/>
            <a:ext cx="2273302" cy="404101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044ED1F2-F563-D4E9-F53F-9B08CCB9A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964" y="1207009"/>
            <a:ext cx="843262" cy="86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389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00BB1A-C7C7-43CB-A5B8-8A07F242C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75" y="544703"/>
            <a:ext cx="7747000" cy="433917"/>
          </a:xfrm>
        </p:spPr>
        <p:txBody>
          <a:bodyPr/>
          <a:lstStyle/>
          <a:p>
            <a:r>
              <a:rPr lang="nb-NO"/>
              <a:t>VIS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69529D5-69E3-4AE4-9C8A-4E2E0F4FD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490" y="1207009"/>
            <a:ext cx="7620000" cy="381434"/>
          </a:xfrm>
        </p:spPr>
        <p:txBody>
          <a:bodyPr/>
          <a:lstStyle/>
          <a:p>
            <a:r>
              <a:rPr lang="nb-NO" dirty="0">
                <a:latin typeface="Oslo Sans Office" panose="02000000000000000000" pitchFamily="2" charset="0"/>
              </a:rPr>
              <a:t>Logger på via skolens hjemmeside</a:t>
            </a:r>
          </a:p>
          <a:p>
            <a:pPr lvl="1"/>
            <a:endParaRPr lang="nb-NO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DC3D93F6-0936-4950-80CD-8C85D7E6EA02}"/>
              </a:ext>
            </a:extLst>
          </p:cNvPr>
          <p:cNvSpPr txBox="1">
            <a:spLocks/>
          </p:cNvSpPr>
          <p:nvPr/>
        </p:nvSpPr>
        <p:spPr bwMode="auto">
          <a:xfrm>
            <a:off x="0" y="451116"/>
            <a:ext cx="9144000" cy="55297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lIns="76163" tIns="38082" rIns="76163" bIns="38082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3000" b="1" dirty="0">
                <a:solidFill>
                  <a:schemeClr val="bg1"/>
                </a:solidFill>
                <a:latin typeface="Oslo Sans Office" panose="02000000000000000000" pitchFamily="2" charset="0"/>
              </a:rPr>
              <a:t>Portalen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DBFEC0-1E34-A2F5-5CB2-9F18A6574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90" y="1638781"/>
            <a:ext cx="7721600" cy="3531516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278E48D-6867-47CE-9240-A0A84A119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9046" y="3090918"/>
            <a:ext cx="1912527" cy="237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162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00BB1A-C7C7-43CB-A5B8-8A07F242C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75" y="544703"/>
            <a:ext cx="7747000" cy="433917"/>
          </a:xfrm>
        </p:spPr>
        <p:txBody>
          <a:bodyPr/>
          <a:lstStyle/>
          <a:p>
            <a:r>
              <a:rPr lang="nb-NO"/>
              <a:t>VIS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69529D5-69E3-4AE4-9C8A-4E2E0F4FD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490" y="1207009"/>
            <a:ext cx="7620000" cy="3692942"/>
          </a:xfrm>
        </p:spPr>
        <p:txBody>
          <a:bodyPr/>
          <a:lstStyle/>
          <a:p>
            <a:r>
              <a:rPr lang="nb-NO" sz="1600" dirty="0">
                <a:latin typeface="Oslo Sans Office" panose="02000000000000000000" pitchFamily="2" charset="0"/>
              </a:rPr>
              <a:t>Hvis du har elever på flere forskjellige skoler vil alle vises i menyen til venstre.</a:t>
            </a:r>
          </a:p>
          <a:p>
            <a:r>
              <a:rPr lang="nb-NO" sz="1600" dirty="0">
                <a:latin typeface="Oslo Sans Office" panose="02000000000000000000" pitchFamily="2" charset="0"/>
              </a:rPr>
              <a:t>Her finner du oversikt over: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nb-NO" sz="1600" dirty="0">
                <a:latin typeface="Oslo Sans Office" panose="02000000000000000000" pitchFamily="2" charset="0"/>
              </a:rPr>
              <a:t>egne barns personalia 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nb-NO" sz="1600" dirty="0">
                <a:latin typeface="Oslo Sans Office" panose="02000000000000000000" pitchFamily="2" charset="0"/>
              </a:rPr>
              <a:t>dine registrerte kontaktopplysninger 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nb-NO" sz="1600" dirty="0">
                <a:latin typeface="Oslo Sans Office" panose="02000000000000000000" pitchFamily="2" charset="0"/>
              </a:rPr>
              <a:t>timeplaner 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nb-NO" sz="1600" dirty="0">
                <a:latin typeface="Oslo Sans Office" panose="02000000000000000000" pitchFamily="2" charset="0"/>
              </a:rPr>
              <a:t>læreplaner  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nb-NO" sz="1600" dirty="0">
                <a:latin typeface="Oslo Sans Office" panose="02000000000000000000" pitchFamily="2" charset="0"/>
              </a:rPr>
              <a:t>historikk (fravær i antall dager/timer, halvårsvurderinger, standpunktkarakterer)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nb-NO" sz="1600" dirty="0">
                <a:latin typeface="Oslo Sans Office" panose="02000000000000000000" pitchFamily="2" charset="0"/>
              </a:rPr>
              <a:t>varselbrev (under menypunktet kommunikasjon – varselbrev)</a:t>
            </a:r>
          </a:p>
          <a:p>
            <a:pPr>
              <a:buFont typeface="Arial" panose="020B0604020202020204" pitchFamily="34" charset="0"/>
              <a:buChar char="–"/>
            </a:pPr>
            <a:endParaRPr lang="nb-NO" sz="1600" dirty="0">
              <a:latin typeface="Oslo Sans Office" panose="02000000000000000000" pitchFamily="2" charset="0"/>
            </a:endParaRPr>
          </a:p>
          <a:p>
            <a:pPr marL="0" indent="0">
              <a:buNone/>
            </a:pPr>
            <a:r>
              <a:rPr lang="nb-NO" sz="1600" dirty="0">
                <a:latin typeface="Oslo Sans Office" panose="02000000000000000000" pitchFamily="2" charset="0"/>
              </a:rPr>
              <a:t>Men som med alt annet mister dere tilgangen eller har allerede mistet den.</a:t>
            </a:r>
          </a:p>
          <a:p>
            <a:endParaRPr lang="nb-NO" dirty="0">
              <a:latin typeface="Oslo Sans Office" panose="02000000000000000000" pitchFamily="2" charset="0"/>
            </a:endParaRPr>
          </a:p>
          <a:p>
            <a:pPr lvl="1"/>
            <a:endParaRPr lang="nb-NO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DC3D93F6-0936-4950-80CD-8C85D7E6EA02}"/>
              </a:ext>
            </a:extLst>
          </p:cNvPr>
          <p:cNvSpPr txBox="1">
            <a:spLocks/>
          </p:cNvSpPr>
          <p:nvPr/>
        </p:nvSpPr>
        <p:spPr bwMode="auto">
          <a:xfrm>
            <a:off x="0" y="451116"/>
            <a:ext cx="9144000" cy="55297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lIns="76163" tIns="38082" rIns="76163" bIns="38082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3000" b="1" dirty="0">
                <a:solidFill>
                  <a:schemeClr val="bg1"/>
                </a:solidFill>
                <a:latin typeface="Oslo Sans Office" panose="02000000000000000000" pitchFamily="2" charset="0"/>
              </a:rPr>
              <a:t>Visma </a:t>
            </a:r>
            <a:r>
              <a:rPr lang="nb-NO" altLang="nb-NO" sz="3000" b="1" dirty="0" err="1">
                <a:solidFill>
                  <a:schemeClr val="bg1"/>
                </a:solidFill>
                <a:latin typeface="Oslo Sans Office" panose="02000000000000000000" pitchFamily="2" charset="0"/>
              </a:rPr>
              <a:t>InSchool</a:t>
            </a:r>
            <a:endParaRPr lang="nb-NO" altLang="nb-NO" sz="3000" b="1" dirty="0">
              <a:solidFill>
                <a:schemeClr val="bg1"/>
              </a:solidFill>
              <a:latin typeface="Oslo Sans Offi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554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tel 1"/>
          <p:cNvSpPr>
            <a:spLocks noGrp="1"/>
          </p:cNvSpPr>
          <p:nvPr>
            <p:ph type="title"/>
          </p:nvPr>
        </p:nvSpPr>
        <p:spPr>
          <a:xfrm>
            <a:off x="0" y="457729"/>
            <a:ext cx="9144000" cy="539750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nb-NO" altLang="nb-NO" sz="3000" dirty="0">
                <a:solidFill>
                  <a:schemeClr val="bg1"/>
                </a:solidFill>
                <a:latin typeface="Oslo Sans Office" panose="02000000000000000000" pitchFamily="2" charset="0"/>
              </a:rPr>
              <a:t>Teams / OneNote</a:t>
            </a:r>
            <a:br>
              <a:rPr lang="nb-NO" altLang="nb-NO" sz="3000">
                <a:solidFill>
                  <a:schemeClr val="bg1"/>
                </a:solidFill>
              </a:rPr>
            </a:br>
            <a:endParaRPr lang="nb-NO" altLang="nb-NO" sz="3000">
              <a:solidFill>
                <a:schemeClr val="bg1"/>
              </a:solidFill>
            </a:endParaRPr>
          </a:p>
        </p:txBody>
      </p:sp>
      <p:sp>
        <p:nvSpPr>
          <p:cNvPr id="108547" name="Rektangel 1"/>
          <p:cNvSpPr>
            <a:spLocks noChangeArrowheads="1"/>
          </p:cNvSpPr>
          <p:nvPr/>
        </p:nvSpPr>
        <p:spPr bwMode="auto">
          <a:xfrm>
            <a:off x="762000" y="1217458"/>
            <a:ext cx="6328519" cy="201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b-NO" alt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lo Sans Office" panose="02000000000000000000" pitchFamily="2" charset="0"/>
              </a:rPr>
              <a:t>Teams / OneNote brukes primært som læringsplattformer mellom faglærere og elever.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nb-NO" altLang="nb-NO" sz="1800" dirty="0">
              <a:solidFill>
                <a:srgbClr val="000000"/>
              </a:solidFill>
              <a:latin typeface="Oslo Sans Office" panose="02000000000000000000" pitchFamily="2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b-NO" alt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lo Sans Office" panose="02000000000000000000" pitchFamily="2" charset="0"/>
              </a:rPr>
              <a:t>I OneNote i første inndeling og første side finner du alle aktuelle planer for faget.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lo Sans Office" panose="02000000000000000000" pitchFamily="2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nb-NO" altLang="nb-NO" sz="16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85349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tel 1"/>
          <p:cNvSpPr>
            <a:spLocks noGrp="1"/>
          </p:cNvSpPr>
          <p:nvPr>
            <p:ph type="title"/>
          </p:nvPr>
        </p:nvSpPr>
        <p:spPr>
          <a:xfrm>
            <a:off x="0" y="449263"/>
            <a:ext cx="9144000" cy="539750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nb-NO" altLang="nb-NO" sz="3000" dirty="0">
                <a:solidFill>
                  <a:schemeClr val="bg1"/>
                </a:solidFill>
                <a:latin typeface="Oslo Sans Office" panose="02000000000000000000" pitchFamily="2" charset="0"/>
              </a:rPr>
              <a:t>Fravær og vurdering</a:t>
            </a:r>
          </a:p>
        </p:txBody>
      </p:sp>
      <p:sp>
        <p:nvSpPr>
          <p:cNvPr id="7" name="Rektangel 1">
            <a:extLst>
              <a:ext uri="{FF2B5EF4-FFF2-40B4-BE49-F238E27FC236}">
                <a16:creationId xmlns:a16="http://schemas.microsoft.com/office/drawing/2014/main" id="{343CFBFB-BB1E-4ABB-8DA3-CC0471788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267" y="1400338"/>
            <a:ext cx="7610082" cy="311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nb-NO" altLang="nb-NO" sz="1800" dirty="0">
                <a:latin typeface="Oslo Sans Office" panose="02000000000000000000" pitchFamily="2" charset="0"/>
              </a:rPr>
              <a:t>Utgangspunkt: </a:t>
            </a:r>
          </a:p>
          <a:p>
            <a:pPr>
              <a:spcBef>
                <a:spcPct val="0"/>
              </a:spcBef>
            </a:pPr>
            <a:endParaRPr lang="nb-NO" altLang="nb-NO" sz="1800" dirty="0">
              <a:latin typeface="Oslo Sans Office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nb-NO" altLang="nb-NO" sz="1800" dirty="0">
                <a:latin typeface="Oslo Sans Office" panose="02000000000000000000" pitchFamily="2" charset="0"/>
              </a:rPr>
              <a:t>Alt fravær kommer på vitnemålet</a:t>
            </a:r>
          </a:p>
          <a:p>
            <a:pPr>
              <a:spcBef>
                <a:spcPct val="0"/>
              </a:spcBef>
            </a:pPr>
            <a:endParaRPr lang="nb-NO" altLang="nb-NO" sz="1800" dirty="0">
              <a:latin typeface="Oslo Sans Office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nb-NO" sz="1800" dirty="0">
                <a:latin typeface="Oslo Sans Office" panose="02000000000000000000" pitchFamily="2" charset="0"/>
              </a:rPr>
              <a:t>Alt fravær som ikke er dokumentert går på fraværsgrensen</a:t>
            </a:r>
          </a:p>
          <a:p>
            <a:pPr>
              <a:spcBef>
                <a:spcPct val="0"/>
              </a:spcBef>
            </a:pPr>
            <a:endParaRPr lang="nb-NO" sz="1800" dirty="0">
              <a:latin typeface="Oslo Sans Office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nb-NO" sz="1800" dirty="0">
                <a:latin typeface="Oslo Sans Office" panose="02000000000000000000" pitchFamily="2" charset="0"/>
              </a:rPr>
              <a:t>Unntak: Fravær fra timer </a:t>
            </a:r>
            <a:r>
              <a:rPr lang="nb-NO" sz="1800" dirty="0" err="1">
                <a:latin typeface="Oslo Sans Office" panose="02000000000000000000" pitchFamily="2" charset="0"/>
              </a:rPr>
              <a:t>pga</a:t>
            </a:r>
            <a:r>
              <a:rPr lang="nb-NO" sz="1800" dirty="0">
                <a:latin typeface="Oslo Sans Office" panose="02000000000000000000" pitchFamily="2" charset="0"/>
              </a:rPr>
              <a:t> aktivitet i skolens regi</a:t>
            </a:r>
          </a:p>
          <a:p>
            <a:pPr>
              <a:spcBef>
                <a:spcPct val="0"/>
              </a:spcBef>
            </a:pPr>
            <a:endParaRPr lang="nb-NO" sz="1800" dirty="0">
              <a:latin typeface="Oslo Sans Office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nb-NO" sz="1800" dirty="0">
                <a:latin typeface="Oslo Sans Office" panose="02000000000000000000" pitchFamily="2" charset="0"/>
              </a:rPr>
              <a:t>Mer enn 15 min for seint </a:t>
            </a:r>
            <a:r>
              <a:rPr lang="nb-NO" sz="1800" dirty="0">
                <a:latin typeface="Oslo Sans Office" panose="02000000000000000000" pitchFamily="2" charset="0"/>
                <a:sym typeface="Wingdings" panose="05000000000000000000" pitchFamily="2" charset="2"/>
              </a:rPr>
              <a:t> fravær for hele timen (45 min. Oslo-regel)</a:t>
            </a:r>
            <a:endParaRPr lang="nb-NO" sz="1400" dirty="0">
              <a:latin typeface="Oslo Sans Office" panose="02000000000000000000" pitchFamily="2" charset="0"/>
            </a:endParaRPr>
          </a:p>
          <a:p>
            <a:pPr>
              <a:spcBef>
                <a:spcPct val="0"/>
              </a:spcBef>
            </a:pPr>
            <a:endParaRPr lang="nb-NO" altLang="nb-NO" sz="1667"/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tel 1"/>
          <p:cNvSpPr>
            <a:spLocks noGrp="1"/>
          </p:cNvSpPr>
          <p:nvPr>
            <p:ph type="title"/>
          </p:nvPr>
        </p:nvSpPr>
        <p:spPr>
          <a:xfrm>
            <a:off x="0" y="449263"/>
            <a:ext cx="9144000" cy="539750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nb-NO" altLang="nb-NO" sz="3000" dirty="0">
                <a:solidFill>
                  <a:schemeClr val="bg1"/>
                </a:solidFill>
                <a:latin typeface="Oslo Sans Office" panose="02000000000000000000" pitchFamily="2" charset="0"/>
              </a:rPr>
              <a:t>Fravær på vitnemål</a:t>
            </a:r>
          </a:p>
        </p:txBody>
      </p:sp>
      <p:sp>
        <p:nvSpPr>
          <p:cNvPr id="7" name="Rektangel 1">
            <a:extLst>
              <a:ext uri="{FF2B5EF4-FFF2-40B4-BE49-F238E27FC236}">
                <a16:creationId xmlns:a16="http://schemas.microsoft.com/office/drawing/2014/main" id="{343CFBFB-BB1E-4ABB-8DA3-CC0471788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267" y="1400338"/>
            <a:ext cx="7610082" cy="499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nb-NO" altLang="nb-NO" sz="1800" dirty="0">
                <a:latin typeface="Oslo Sans Office" panose="02000000000000000000" pitchFamily="2" charset="0"/>
              </a:rPr>
              <a:t>Alt fravær kommer i utgangspunktet på vitnemålet.</a:t>
            </a:r>
          </a:p>
          <a:p>
            <a:pPr>
              <a:spcBef>
                <a:spcPct val="0"/>
              </a:spcBef>
            </a:pPr>
            <a:endParaRPr lang="nb-NO" sz="1800" dirty="0">
              <a:latin typeface="Oslo Sans Office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nb-NO" sz="1800" dirty="0">
                <a:latin typeface="Oslo Sans Office" panose="02000000000000000000" pitchFamily="2" charset="0"/>
              </a:rPr>
              <a:t>På slutten av skoleåret kan elevene søke om fratrekk på inntil 10 </a:t>
            </a:r>
            <a:r>
              <a:rPr lang="nb-NO" sz="1800" u="sng" dirty="0">
                <a:latin typeface="Oslo Sans Office" panose="02000000000000000000" pitchFamily="2" charset="0"/>
              </a:rPr>
              <a:t>hele</a:t>
            </a:r>
            <a:r>
              <a:rPr lang="nb-NO" sz="1800" dirty="0">
                <a:latin typeface="Oslo Sans Office" panose="02000000000000000000" pitchFamily="2" charset="0"/>
              </a:rPr>
              <a:t> dager på dager der fravær er dokumentert.</a:t>
            </a:r>
          </a:p>
          <a:p>
            <a:pPr>
              <a:spcBef>
                <a:spcPct val="0"/>
              </a:spcBef>
            </a:pPr>
            <a:r>
              <a:rPr lang="nb-NO" sz="1800" dirty="0">
                <a:latin typeface="Oslo Sans Office" panose="02000000000000000000" pitchFamily="2" charset="0"/>
              </a:rPr>
              <a:t>Eksempler på slikt fravær:</a:t>
            </a:r>
          </a:p>
          <a:p>
            <a:pPr lvl="1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1800" dirty="0">
                <a:effectLst/>
                <a:latin typeface="Oslo Sans Office" panose="02000000000000000000" pitchFamily="2" charset="0"/>
              </a:rPr>
              <a:t>Helse- og velferdsgrunner (ikke sykdomsrelatert)</a:t>
            </a:r>
          </a:p>
          <a:p>
            <a:pPr lvl="1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1800" dirty="0">
                <a:effectLst/>
                <a:latin typeface="Oslo Sans Office" panose="02000000000000000000" pitchFamily="2" charset="0"/>
              </a:rPr>
              <a:t>Arbeid som tillitsvalgt</a:t>
            </a:r>
          </a:p>
          <a:p>
            <a:pPr lvl="1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1800" dirty="0">
                <a:effectLst/>
                <a:latin typeface="Oslo Sans Office" panose="02000000000000000000" pitchFamily="2" charset="0"/>
              </a:rPr>
              <a:t>Politisk arbeid</a:t>
            </a:r>
          </a:p>
          <a:p>
            <a:pPr lvl="1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1800" dirty="0">
                <a:effectLst/>
                <a:latin typeface="Oslo Sans Office" panose="02000000000000000000" pitchFamily="2" charset="0"/>
              </a:rPr>
              <a:t>Hjelpearbeid</a:t>
            </a:r>
          </a:p>
          <a:p>
            <a:pPr lvl="1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1800" dirty="0">
                <a:effectLst/>
                <a:latin typeface="Oslo Sans Office" panose="02000000000000000000" pitchFamily="2" charset="0"/>
              </a:rPr>
              <a:t>Lovpålagt frammøte (sesjon, rettssaker)</a:t>
            </a:r>
          </a:p>
          <a:p>
            <a:pPr lvl="1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1800" dirty="0">
                <a:effectLst/>
                <a:latin typeface="Oslo Sans Office" panose="02000000000000000000" pitchFamily="2" charset="0"/>
              </a:rPr>
              <a:t>Representasjon i arrangementer på nasjonalt eller internasjonalt nivå</a:t>
            </a:r>
          </a:p>
          <a:p>
            <a:pPr lvl="1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1800" dirty="0">
                <a:effectLst/>
                <a:latin typeface="Oslo Sans Office" panose="02000000000000000000" pitchFamily="2" charset="0"/>
              </a:rPr>
              <a:t>Deler av trafikkopplæringen</a:t>
            </a:r>
          </a:p>
          <a:p>
            <a:pPr lvl="1">
              <a:spcBef>
                <a:spcPct val="0"/>
              </a:spcBef>
            </a:pPr>
            <a:endParaRPr lang="nb-NO" sz="1800"/>
          </a:p>
          <a:p>
            <a:pPr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b-NO" sz="1800">
              <a:effectLst/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</a:pPr>
            <a:endParaRPr lang="nb-NO" sz="1800"/>
          </a:p>
          <a:p>
            <a:pPr lvl="1">
              <a:spcBef>
                <a:spcPct val="0"/>
              </a:spcBef>
            </a:pPr>
            <a:endParaRPr lang="nb-NO" sz="1400"/>
          </a:p>
          <a:p>
            <a:pPr>
              <a:spcBef>
                <a:spcPct val="0"/>
              </a:spcBef>
            </a:pPr>
            <a:endParaRPr lang="nb-NO" altLang="nb-NO" sz="1667"/>
          </a:p>
        </p:txBody>
      </p:sp>
    </p:spTree>
    <p:extLst>
      <p:ext uri="{BB962C8B-B14F-4D97-AF65-F5344CB8AC3E}">
        <p14:creationId xmlns:p14="http://schemas.microsoft.com/office/powerpoint/2010/main" val="2479661251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tel 1"/>
          <p:cNvSpPr>
            <a:spLocks noGrp="1"/>
          </p:cNvSpPr>
          <p:nvPr>
            <p:ph type="title"/>
          </p:nvPr>
        </p:nvSpPr>
        <p:spPr>
          <a:xfrm>
            <a:off x="0" y="449263"/>
            <a:ext cx="9144000" cy="539750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nb-NO" altLang="nb-NO" sz="3000" dirty="0">
                <a:solidFill>
                  <a:schemeClr val="bg1"/>
                </a:solidFill>
                <a:latin typeface="Oslo Sans Office" panose="02000000000000000000" pitchFamily="2" charset="0"/>
              </a:rPr>
              <a:t>Legemeldt fravær</a:t>
            </a:r>
          </a:p>
        </p:txBody>
      </p:sp>
      <p:sp>
        <p:nvSpPr>
          <p:cNvPr id="7" name="Rektangel 1">
            <a:extLst>
              <a:ext uri="{FF2B5EF4-FFF2-40B4-BE49-F238E27FC236}">
                <a16:creationId xmlns:a16="http://schemas.microsoft.com/office/drawing/2014/main" id="{343CFBFB-BB1E-4ABB-8DA3-CC0471788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267" y="1400338"/>
            <a:ext cx="7610082" cy="250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nb-NO" altLang="nb-NO" sz="1800" dirty="0">
                <a:latin typeface="Oslo Sans Office" panose="02000000000000000000" pitchFamily="2" charset="0"/>
              </a:rPr>
              <a:t>En sykemelding fra lege gjør følgende:</a:t>
            </a:r>
          </a:p>
          <a:p>
            <a:pPr>
              <a:spcBef>
                <a:spcPct val="0"/>
              </a:spcBef>
            </a:pPr>
            <a:r>
              <a:rPr lang="nb-NO" sz="1800" dirty="0">
                <a:latin typeface="Oslo Sans Office" panose="02000000000000000000" pitchFamily="2" charset="0"/>
              </a:rPr>
              <a:t>Fraværet kommer på vitnemålet (mulig å søke om fratrekk fra 4. sykdomsdag - maksimum 10 dager per år)</a:t>
            </a:r>
          </a:p>
          <a:p>
            <a:pPr>
              <a:spcBef>
                <a:spcPct val="0"/>
              </a:spcBef>
            </a:pPr>
            <a:endParaRPr lang="nb-NO" sz="1800" dirty="0">
              <a:latin typeface="Oslo Sans Office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nb-NO" sz="1800" dirty="0">
                <a:latin typeface="Oslo Sans Office" panose="02000000000000000000" pitchFamily="2" charset="0"/>
              </a:rPr>
              <a:t>Fraværet går ikke på fraværsgrensen (10%)</a:t>
            </a:r>
            <a:endParaRPr lang="nb-NO" sz="1400" dirty="0">
              <a:latin typeface="Oslo Sans Office" panose="02000000000000000000" pitchFamily="2" charset="0"/>
            </a:endParaRPr>
          </a:p>
          <a:p>
            <a:pPr>
              <a:spcBef>
                <a:spcPct val="0"/>
              </a:spcBef>
            </a:pPr>
            <a:endParaRPr lang="nb-NO" altLang="nb-NO" sz="1667" dirty="0">
              <a:latin typeface="Oslo Sans Office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nb-NO" altLang="nb-NO" sz="1667" dirty="0">
                <a:latin typeface="Oslo Sans Office" panose="02000000000000000000" pitchFamily="2" charset="0"/>
              </a:rPr>
              <a:t>OBS: Krav om vurderingsgrunnlag!</a:t>
            </a:r>
          </a:p>
          <a:p>
            <a:pPr lvl="1">
              <a:spcBef>
                <a:spcPct val="0"/>
              </a:spcBef>
            </a:pPr>
            <a:r>
              <a:rPr lang="nb-NO" altLang="nb-NO" sz="1667" dirty="0">
                <a:latin typeface="Oslo Sans Office" panose="02000000000000000000" pitchFamily="2" charset="0"/>
              </a:rPr>
              <a:t>Deltagelse i timer</a:t>
            </a:r>
          </a:p>
          <a:p>
            <a:pPr lvl="1">
              <a:spcBef>
                <a:spcPct val="0"/>
              </a:spcBef>
            </a:pPr>
            <a:r>
              <a:rPr lang="nb-NO" altLang="nb-NO" sz="1667" dirty="0">
                <a:latin typeface="Oslo Sans Office" panose="02000000000000000000" pitchFamily="2" charset="0"/>
              </a:rPr>
              <a:t>Vurderingssituasjoner</a:t>
            </a:r>
          </a:p>
        </p:txBody>
      </p:sp>
    </p:spTree>
    <p:extLst>
      <p:ext uri="{BB962C8B-B14F-4D97-AF65-F5344CB8AC3E}">
        <p14:creationId xmlns:p14="http://schemas.microsoft.com/office/powerpoint/2010/main" val="3529591873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tel 1"/>
          <p:cNvSpPr>
            <a:spLocks noGrp="1"/>
          </p:cNvSpPr>
          <p:nvPr>
            <p:ph type="title"/>
          </p:nvPr>
        </p:nvSpPr>
        <p:spPr>
          <a:xfrm>
            <a:off x="0" y="449263"/>
            <a:ext cx="9144000" cy="539750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nb-NO" altLang="nb-NO" sz="3000" dirty="0">
                <a:solidFill>
                  <a:schemeClr val="bg1"/>
                </a:solidFill>
                <a:latin typeface="Oslo Sans Office" panose="02000000000000000000" pitchFamily="2" charset="0"/>
              </a:rPr>
              <a:t>Varsler</a:t>
            </a:r>
          </a:p>
        </p:txBody>
      </p:sp>
      <p:sp>
        <p:nvSpPr>
          <p:cNvPr id="7" name="Rektangel 1">
            <a:extLst>
              <a:ext uri="{FF2B5EF4-FFF2-40B4-BE49-F238E27FC236}">
                <a16:creationId xmlns:a16="http://schemas.microsoft.com/office/drawing/2014/main" id="{343CFBFB-BB1E-4ABB-8DA3-CC0471788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67" y="1163272"/>
            <a:ext cx="7610082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nb-NO" altLang="nb-NO" sz="1800">
                <a:latin typeface="Oslo Sans Office" panose="02000000000000000000" pitchFamily="2" charset="0"/>
              </a:rPr>
              <a:t>Varsling ved 5%, både for halvårsvurdering og for standpunktkarakter, sendes til elev og foresatt i Visma </a:t>
            </a:r>
            <a:r>
              <a:rPr lang="nb-NO" altLang="nb-NO" sz="1800" dirty="0">
                <a:latin typeface="Oslo Sans Office" panose="02000000000000000000" pitchFamily="2" charset="0"/>
              </a:rPr>
              <a:t>InSchool</a:t>
            </a:r>
            <a:r>
              <a:rPr lang="nb-NO" altLang="nb-NO" sz="1800">
                <a:latin typeface="Oslo Sans Office" panose="02000000000000000000" pitchFamily="2" charset="0"/>
              </a:rPr>
              <a:t>.</a:t>
            </a:r>
          </a:p>
          <a:p>
            <a:pPr>
              <a:spcBef>
                <a:spcPct val="0"/>
              </a:spcBef>
            </a:pPr>
            <a:endParaRPr lang="nb-NO" altLang="nb-NO" sz="1800">
              <a:latin typeface="Oslo Sans Office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nb-NO" altLang="nb-NO" sz="1800">
                <a:latin typeface="Oslo Sans Office" panose="02000000000000000000" pitchFamily="2" charset="0"/>
              </a:rPr>
              <a:t>Varsles på nytt når de går over 10% fraværsgrensen, slik at fraværet kan dokumenteres.</a:t>
            </a:r>
          </a:p>
          <a:p>
            <a:pPr marL="0" indent="0">
              <a:spcBef>
                <a:spcPct val="0"/>
              </a:spcBef>
              <a:buNone/>
            </a:pPr>
            <a:endParaRPr lang="nb-NO" altLang="nb-NO" sz="1800">
              <a:latin typeface="Oslo Sans Office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nb-NO" sz="1800">
                <a:latin typeface="Oslo Sans Office" panose="02000000000000000000" pitchFamily="2" charset="0"/>
              </a:rPr>
              <a:t>I noen fag betyr det at du kan få varsel allerede etter den første dobbeltimen med udokumentert fravær.</a:t>
            </a:r>
          </a:p>
          <a:p>
            <a:pPr>
              <a:spcBef>
                <a:spcPct val="0"/>
              </a:spcBef>
            </a:pPr>
            <a:endParaRPr lang="nb-NO" sz="1800">
              <a:latin typeface="Oslo Sans Office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nb-NO" sz="1800">
                <a:latin typeface="Oslo Sans Office" panose="02000000000000000000" pitchFamily="2" charset="0"/>
              </a:rPr>
              <a:t>Varsler sendes kun i Visma </a:t>
            </a:r>
            <a:r>
              <a:rPr lang="nb-NO" sz="1800" dirty="0">
                <a:latin typeface="Oslo Sans Office" panose="02000000000000000000" pitchFamily="2" charset="0"/>
              </a:rPr>
              <a:t>InSchool</a:t>
            </a:r>
            <a:r>
              <a:rPr lang="nb-NO" sz="1800">
                <a:latin typeface="Oslo Sans Office" panose="02000000000000000000" pitchFamily="2" charset="0"/>
              </a:rPr>
              <a:t>.</a:t>
            </a:r>
          </a:p>
          <a:p>
            <a:pPr lvl="1">
              <a:spcBef>
                <a:spcPct val="0"/>
              </a:spcBef>
            </a:pPr>
            <a:r>
              <a:rPr lang="nb-NO" sz="1800">
                <a:latin typeface="Oslo Sans Office" panose="02000000000000000000" pitchFamily="2" charset="0"/>
              </a:rPr>
              <a:t>Foresatte må logge seg inn og følge med</a:t>
            </a:r>
          </a:p>
          <a:p>
            <a:pPr lvl="1">
              <a:spcBef>
                <a:spcPct val="0"/>
              </a:spcBef>
            </a:pPr>
            <a:r>
              <a:rPr lang="nb-NO" sz="1800">
                <a:latin typeface="Oslo Sans Office" panose="02000000000000000000" pitchFamily="2" charset="0"/>
              </a:rPr>
              <a:t>Dere får ikke beskjed andre steder</a:t>
            </a:r>
          </a:p>
          <a:p>
            <a:pPr lvl="1">
              <a:spcBef>
                <a:spcPct val="0"/>
              </a:spcBef>
            </a:pPr>
            <a:endParaRPr lang="nb-NO" sz="1800">
              <a:latin typeface="Oslo Sans Office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nb-NO" sz="1800">
                <a:latin typeface="Oslo Sans Office" panose="02000000000000000000" pitchFamily="2" charset="0"/>
              </a:rPr>
              <a:t>Faglærere har også samtaler med </a:t>
            </a:r>
          </a:p>
          <a:p>
            <a:pPr marL="0" indent="0">
              <a:spcBef>
                <a:spcPct val="0"/>
              </a:spcBef>
              <a:buNone/>
            </a:pPr>
            <a:r>
              <a:rPr lang="nb-NO" sz="1800">
                <a:latin typeface="Oslo Sans Office" panose="02000000000000000000" pitchFamily="2" charset="0"/>
              </a:rPr>
              <a:t>      elevene om dette.</a:t>
            </a:r>
          </a:p>
        </p:txBody>
      </p:sp>
    </p:spTree>
    <p:extLst>
      <p:ext uri="{BB962C8B-B14F-4D97-AF65-F5344CB8AC3E}">
        <p14:creationId xmlns:p14="http://schemas.microsoft.com/office/powerpoint/2010/main" val="700978223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ktangel 1"/>
          <p:cNvSpPr>
            <a:spLocks noChangeArrowheads="1"/>
          </p:cNvSpPr>
          <p:nvPr/>
        </p:nvSpPr>
        <p:spPr bwMode="auto">
          <a:xfrm>
            <a:off x="1194694" y="1463032"/>
            <a:ext cx="6601086" cy="342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nb-NO" altLang="nb-NO" sz="1667" dirty="0">
                <a:latin typeface="Oslo Sans Office" panose="02000000000000000000" pitchFamily="2" charset="0"/>
              </a:rPr>
              <a:t>Alt fravær kommer på vitnemålet</a:t>
            </a:r>
          </a:p>
          <a:p>
            <a:pPr lvl="1">
              <a:spcBef>
                <a:spcPct val="0"/>
              </a:spcBef>
            </a:pPr>
            <a:r>
              <a:rPr lang="nb-NO" sz="1667" dirty="0">
                <a:latin typeface="Oslo Sans Office" panose="02000000000000000000" pitchFamily="2" charset="0"/>
              </a:rPr>
              <a:t>Men: Inntil 10 hele dager kan trekkes bort hvert skoleår, </a:t>
            </a:r>
            <a:r>
              <a:rPr lang="nb-NO" sz="1667" dirty="0" err="1">
                <a:latin typeface="Oslo Sans Office" panose="02000000000000000000" pitchFamily="2" charset="0"/>
              </a:rPr>
              <a:t>f.eks</a:t>
            </a:r>
            <a:r>
              <a:rPr lang="nb-NO" sz="1667" dirty="0">
                <a:latin typeface="Oslo Sans Office" panose="02000000000000000000" pitchFamily="2" charset="0"/>
              </a:rPr>
              <a:t>:</a:t>
            </a:r>
          </a:p>
          <a:p>
            <a:pPr lvl="2">
              <a:spcBef>
                <a:spcPct val="0"/>
              </a:spcBef>
            </a:pPr>
            <a:r>
              <a:rPr lang="nb-NO" sz="1333" dirty="0">
                <a:latin typeface="Oslo Sans Office" panose="02000000000000000000" pitchFamily="2" charset="0"/>
              </a:rPr>
              <a:t>Kronisk sykdom</a:t>
            </a:r>
          </a:p>
          <a:p>
            <a:pPr lvl="2">
              <a:spcBef>
                <a:spcPct val="0"/>
              </a:spcBef>
            </a:pPr>
            <a:r>
              <a:rPr lang="nb-NO" sz="1333" dirty="0">
                <a:latin typeface="Oslo Sans Office" panose="02000000000000000000" pitchFamily="2" charset="0"/>
              </a:rPr>
              <a:t>Sykdom fra 4. fraværsdag</a:t>
            </a:r>
          </a:p>
          <a:p>
            <a:pPr lvl="2">
              <a:spcBef>
                <a:spcPct val="0"/>
              </a:spcBef>
            </a:pPr>
            <a:r>
              <a:rPr lang="nb-NO" sz="1333" dirty="0">
                <a:latin typeface="Oslo Sans Office" panose="02000000000000000000" pitchFamily="2" charset="0"/>
              </a:rPr>
              <a:t>Representasjon i nasjonale eller internasjonale idrettsarrangement</a:t>
            </a:r>
          </a:p>
          <a:p>
            <a:pPr lvl="2">
              <a:spcBef>
                <a:spcPct val="0"/>
              </a:spcBef>
            </a:pPr>
            <a:r>
              <a:rPr lang="nb-NO" sz="1333" dirty="0">
                <a:latin typeface="Oslo Sans Office" panose="02000000000000000000" pitchFamily="2" charset="0"/>
              </a:rPr>
              <a:t>Religiøs høytid</a:t>
            </a:r>
          </a:p>
          <a:p>
            <a:pPr lvl="1">
              <a:spcBef>
                <a:spcPct val="0"/>
              </a:spcBef>
            </a:pPr>
            <a:r>
              <a:rPr lang="nb-NO" sz="1667" dirty="0">
                <a:latin typeface="Oslo Sans Office" panose="02000000000000000000" pitchFamily="2" charset="0"/>
              </a:rPr>
              <a:t>Dette fraværet går ikke på 10%-regelen for fag</a:t>
            </a:r>
          </a:p>
          <a:p>
            <a:pPr lvl="1">
              <a:spcBef>
                <a:spcPct val="0"/>
              </a:spcBef>
            </a:pPr>
            <a:r>
              <a:rPr lang="nb-NO" sz="1667" dirty="0">
                <a:latin typeface="Oslo Sans Office" panose="02000000000000000000" pitchFamily="2" charset="0"/>
              </a:rPr>
              <a:t>Dette fraværet kommer ikke på vitnemålet</a:t>
            </a:r>
          </a:p>
          <a:p>
            <a:pPr>
              <a:spcBef>
                <a:spcPct val="0"/>
              </a:spcBef>
            </a:pPr>
            <a:r>
              <a:rPr lang="nb-NO" sz="1667" dirty="0">
                <a:latin typeface="Oslo Sans Office" panose="02000000000000000000" pitchFamily="2" charset="0"/>
              </a:rPr>
              <a:t>Legeerklæring:</a:t>
            </a:r>
          </a:p>
          <a:p>
            <a:pPr lvl="1">
              <a:spcBef>
                <a:spcPct val="0"/>
              </a:spcBef>
            </a:pPr>
            <a:r>
              <a:rPr lang="nb-NO" sz="1667" dirty="0">
                <a:latin typeface="Oslo Sans Office" panose="02000000000000000000" pitchFamily="2" charset="0"/>
              </a:rPr>
              <a:t>Gjør at fraværet ikke går på 10%-regelen</a:t>
            </a:r>
          </a:p>
          <a:p>
            <a:pPr lvl="1">
              <a:spcBef>
                <a:spcPct val="0"/>
              </a:spcBef>
            </a:pPr>
            <a:r>
              <a:rPr lang="nb-NO" sz="1667" dirty="0">
                <a:latin typeface="Oslo Sans Office" panose="02000000000000000000" pitchFamily="2" charset="0"/>
              </a:rPr>
              <a:t>Fraværet kommer på vitnemålet</a:t>
            </a:r>
          </a:p>
          <a:p>
            <a:pPr lvl="1">
              <a:spcBef>
                <a:spcPct val="0"/>
              </a:spcBef>
            </a:pPr>
            <a:r>
              <a:rPr lang="nb-NO" sz="1667" dirty="0">
                <a:latin typeface="Oslo Sans Office" panose="02000000000000000000" pitchFamily="2" charset="0"/>
              </a:rPr>
              <a:t>Lærer må ha vurderingsgrunnlag!</a:t>
            </a:r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1F8C934A-D9BB-D8D1-40A1-587C7005A681}"/>
              </a:ext>
            </a:extLst>
          </p:cNvPr>
          <p:cNvSpPr txBox="1">
            <a:spLocks/>
          </p:cNvSpPr>
          <p:nvPr/>
        </p:nvSpPr>
        <p:spPr bwMode="auto">
          <a:xfrm>
            <a:off x="0" y="490502"/>
            <a:ext cx="9144000" cy="53975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rgbClr val="7030A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67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67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67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67">
                <a:solidFill>
                  <a:schemeClr val="tx2"/>
                </a:solidFill>
                <a:latin typeface="Arial" charset="0"/>
              </a:defRPr>
            </a:lvl5pPr>
            <a:lvl6pPr marL="380985" algn="l" rtl="0" eaLnBrk="0" fontAlgn="base" hangingPunct="0">
              <a:spcBef>
                <a:spcPct val="0"/>
              </a:spcBef>
              <a:spcAft>
                <a:spcPct val="0"/>
              </a:spcAft>
              <a:defRPr sz="2167">
                <a:solidFill>
                  <a:schemeClr val="tx2"/>
                </a:solidFill>
                <a:latin typeface="Arial" charset="0"/>
              </a:defRPr>
            </a:lvl6pPr>
            <a:lvl7pPr marL="761970" algn="l" rtl="0" eaLnBrk="0" fontAlgn="base" hangingPunct="0">
              <a:spcBef>
                <a:spcPct val="0"/>
              </a:spcBef>
              <a:spcAft>
                <a:spcPct val="0"/>
              </a:spcAft>
              <a:defRPr sz="2167">
                <a:solidFill>
                  <a:schemeClr val="tx2"/>
                </a:solidFill>
                <a:latin typeface="Arial" charset="0"/>
              </a:defRPr>
            </a:lvl7pPr>
            <a:lvl8pPr marL="1142954" algn="l" rtl="0" eaLnBrk="0" fontAlgn="base" hangingPunct="0">
              <a:spcBef>
                <a:spcPct val="0"/>
              </a:spcBef>
              <a:spcAft>
                <a:spcPct val="0"/>
              </a:spcAft>
              <a:defRPr sz="2167">
                <a:solidFill>
                  <a:schemeClr val="tx2"/>
                </a:solidFill>
                <a:latin typeface="Arial" charset="0"/>
              </a:defRPr>
            </a:lvl8pPr>
            <a:lvl9pPr marL="1523939" algn="l" rtl="0" eaLnBrk="0" fontAlgn="base" hangingPunct="0">
              <a:spcBef>
                <a:spcPct val="0"/>
              </a:spcBef>
              <a:spcAft>
                <a:spcPct val="0"/>
              </a:spcAft>
              <a:defRPr sz="2167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nb-NO" altLang="nb-NO" sz="3000" kern="0" dirty="0">
                <a:solidFill>
                  <a:schemeClr val="bg1"/>
                </a:solidFill>
                <a:latin typeface="Oslo Sans Office" panose="02000000000000000000" pitchFamily="2" charset="0"/>
              </a:rPr>
              <a:t>Oppsummering</a:t>
            </a:r>
          </a:p>
        </p:txBody>
      </p:sp>
    </p:spTree>
    <p:extLst>
      <p:ext uri="{BB962C8B-B14F-4D97-AF65-F5344CB8AC3E}">
        <p14:creationId xmlns:p14="http://schemas.microsoft.com/office/powerpoint/2010/main" val="3130469055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tel 1"/>
          <p:cNvSpPr>
            <a:spLocks noGrp="1"/>
          </p:cNvSpPr>
          <p:nvPr>
            <p:ph type="title"/>
          </p:nvPr>
        </p:nvSpPr>
        <p:spPr>
          <a:xfrm>
            <a:off x="0" y="507365"/>
            <a:ext cx="9144000" cy="600067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nb-NO" altLang="nb-NO" sz="3000" dirty="0">
                <a:solidFill>
                  <a:schemeClr val="bg1"/>
                </a:solidFill>
                <a:latin typeface="Oslo Sans Office" panose="02000000000000000000" pitchFamily="2" charset="0"/>
              </a:rPr>
              <a:t>Vurdering</a:t>
            </a:r>
          </a:p>
        </p:txBody>
      </p:sp>
      <p:sp>
        <p:nvSpPr>
          <p:cNvPr id="108547" name="Rektangel 1"/>
          <p:cNvSpPr>
            <a:spLocks noChangeArrowheads="1"/>
          </p:cNvSpPr>
          <p:nvPr/>
        </p:nvSpPr>
        <p:spPr bwMode="auto">
          <a:xfrm>
            <a:off x="1194694" y="1463032"/>
            <a:ext cx="660108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nb-NO" altLang="nb-NO" sz="1800" dirty="0">
                <a:latin typeface="Oslo Sans Office" panose="02000000000000000000" pitchFamily="2" charset="0"/>
              </a:rPr>
              <a:t>Sammenheng mellom oppmøte og vurdering</a:t>
            </a:r>
          </a:p>
          <a:p>
            <a:pPr>
              <a:spcBef>
                <a:spcPct val="0"/>
              </a:spcBef>
            </a:pPr>
            <a:endParaRPr lang="nb-NO" sz="1800" dirty="0">
              <a:latin typeface="Oslo Sans Office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nb-NO" sz="1800" dirty="0">
                <a:latin typeface="Oslo Sans Office" panose="02000000000000000000" pitchFamily="2" charset="0"/>
              </a:rPr>
              <a:t>Høyt dokumentert fravær kan gjøre at de ligger under fraværsgrensen, og slik sett kan få en karakter</a:t>
            </a:r>
          </a:p>
          <a:p>
            <a:pPr>
              <a:spcBef>
                <a:spcPct val="0"/>
              </a:spcBef>
            </a:pPr>
            <a:endParaRPr lang="nb-NO" sz="1800" dirty="0">
              <a:latin typeface="Oslo Sans Office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nb-NO" sz="1800" dirty="0">
                <a:latin typeface="Oslo Sans Office" panose="02000000000000000000" pitchFamily="2" charset="0"/>
              </a:rPr>
              <a:t>Faglærer skal også ha en bredt vurderingsgrunnlag av eleven for å sette standpunkt</a:t>
            </a:r>
          </a:p>
          <a:p>
            <a:pPr lvl="1">
              <a:spcBef>
                <a:spcPct val="0"/>
              </a:spcBef>
            </a:pPr>
            <a:r>
              <a:rPr lang="nb-NO" sz="1800" dirty="0">
                <a:latin typeface="Oslo Sans Office" panose="02000000000000000000" pitchFamily="2" charset="0"/>
              </a:rPr>
              <a:t>Delta på vurderinger</a:t>
            </a:r>
          </a:p>
          <a:p>
            <a:pPr lvl="1">
              <a:spcBef>
                <a:spcPct val="0"/>
              </a:spcBef>
            </a:pPr>
            <a:r>
              <a:rPr lang="nb-NO" sz="1800" dirty="0">
                <a:latin typeface="Oslo Sans Office" panose="02000000000000000000" pitchFamily="2" charset="0"/>
              </a:rPr>
              <a:t>Delta aktivt i undervisningen</a:t>
            </a:r>
          </a:p>
          <a:p>
            <a:pPr lvl="1">
              <a:spcBef>
                <a:spcPct val="0"/>
              </a:spcBef>
            </a:pPr>
            <a:endParaRPr lang="nb-NO" sz="1800" dirty="0">
              <a:latin typeface="Oslo Sans Office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nb-NO" sz="1800" dirty="0">
                <a:latin typeface="Oslo Sans Office" panose="02000000000000000000" pitchFamily="2" charset="0"/>
              </a:rPr>
              <a:t>Lærere har en tendens til å strekke seg svært langt for å sette karakter.</a:t>
            </a:r>
          </a:p>
        </p:txBody>
      </p:sp>
    </p:spTree>
    <p:extLst>
      <p:ext uri="{BB962C8B-B14F-4D97-AF65-F5344CB8AC3E}">
        <p14:creationId xmlns:p14="http://schemas.microsoft.com/office/powerpoint/2010/main" val="2998893090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7220"/>
            <a:ext cx="9144000" cy="660259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nb-NO" altLang="nb-NO" sz="3600">
                <a:solidFill>
                  <a:schemeClr val="bg1"/>
                </a:solidFill>
                <a:latin typeface="Oslo Sans Office" panose="02000000000000000000" pitchFamily="2" charset="0"/>
              </a:rPr>
              <a:t>Nøkkelpersoner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71600" y="1379287"/>
            <a:ext cx="7738848" cy="4200467"/>
          </a:xfrm>
        </p:spPr>
        <p:txBody>
          <a:bodyPr/>
          <a:lstStyle/>
          <a:p>
            <a:r>
              <a:rPr lang="nb-NO" altLang="nb-NO" sz="1800" b="0">
                <a:latin typeface="Oslo Sans Office" panose="02000000000000000000" pitchFamily="2" charset="0"/>
              </a:rPr>
              <a:t>Roar Aunvold – studieleder med ansvar for fagvalg, eksamen og vitnemål</a:t>
            </a:r>
          </a:p>
          <a:p>
            <a:pPr>
              <a:lnSpc>
                <a:spcPct val="150000"/>
              </a:lnSpc>
            </a:pPr>
            <a:r>
              <a:rPr lang="nb-NO" sz="1800" b="0"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Rådgivere </a:t>
            </a:r>
          </a:p>
          <a:p>
            <a:pPr lvl="1">
              <a:lnSpc>
                <a:spcPct val="150000"/>
              </a:lnSpc>
            </a:pPr>
            <a:r>
              <a:rPr lang="nb-NO" sz="1800" b="0"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Marta Holstein-Beck (vg1) </a:t>
            </a:r>
          </a:p>
          <a:p>
            <a:pPr lvl="1">
              <a:lnSpc>
                <a:spcPct val="150000"/>
              </a:lnSpc>
            </a:pPr>
            <a:r>
              <a:rPr lang="nb-NO" sz="1800" b="0"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Ellen Ormberg (vg2)</a:t>
            </a:r>
            <a:endParaRPr lang="nb-NO" altLang="nb-NO" sz="1800" b="0">
              <a:latin typeface="Oslo Sans Office" panose="02000000000000000000" pitchFamily="2" charset="0"/>
            </a:endParaRPr>
          </a:p>
          <a:p>
            <a:pPr lvl="1">
              <a:lnSpc>
                <a:spcPct val="150000"/>
              </a:lnSpc>
            </a:pPr>
            <a:r>
              <a:rPr lang="nb-NO" sz="1800" b="0"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Marit Lade Stenvaag (vg3)</a:t>
            </a:r>
          </a:p>
          <a:p>
            <a:pPr>
              <a:lnSpc>
                <a:spcPct val="150000"/>
              </a:lnSpc>
            </a:pPr>
            <a:r>
              <a:rPr lang="nb-NO" altLang="nb-NO" sz="1800" b="0">
                <a:latin typeface="Oslo Sans Office" panose="02000000000000000000" pitchFamily="2" charset="0"/>
              </a:rPr>
              <a:t>Miljøarbeider</a:t>
            </a:r>
          </a:p>
          <a:p>
            <a:pPr lvl="1">
              <a:lnSpc>
                <a:spcPct val="150000"/>
              </a:lnSpc>
            </a:pPr>
            <a:r>
              <a:rPr lang="nb-NO" sz="1800" b="0"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Emilie Bjørnstadjordet </a:t>
            </a:r>
          </a:p>
          <a:p>
            <a:pPr lvl="1">
              <a:lnSpc>
                <a:spcPct val="150000"/>
              </a:lnSpc>
            </a:pPr>
            <a:r>
              <a:rPr lang="nb-NO" sz="1800" b="0"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Jonas Willem Andresen</a:t>
            </a:r>
            <a:endParaRPr lang="nb-NO" altLang="nb-NO" sz="1800" b="0">
              <a:latin typeface="Oslo Sans Office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nb-NO" sz="2000" b="0">
              <a:effectLst/>
              <a:latin typeface="Oslo Sans Office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nb-NO" altLang="nb-NO" sz="20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729"/>
            <a:ext cx="9144000" cy="52756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nb-NO" altLang="nb-NO" sz="3000" dirty="0">
                <a:solidFill>
                  <a:schemeClr val="bg1"/>
                </a:solidFill>
                <a:latin typeface="Oslo Sans Office" panose="02000000000000000000" pitchFamily="2" charset="0"/>
              </a:rPr>
              <a:t>Når eleven fyller 18 år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579" y="1144853"/>
            <a:ext cx="3843073" cy="4112418"/>
          </a:xfrm>
        </p:spPr>
        <p:txBody>
          <a:bodyPr/>
          <a:lstStyle/>
          <a:p>
            <a:r>
              <a:rPr lang="nb-NO" altLang="nb-NO" dirty="0">
                <a:solidFill>
                  <a:schemeClr val="tx2"/>
                </a:solidFill>
                <a:latin typeface="Oslo Sans Office" panose="02000000000000000000" pitchFamily="2" charset="0"/>
              </a:rPr>
              <a:t>Skolen har taushetsplikt overfor foresatte</a:t>
            </a:r>
          </a:p>
          <a:p>
            <a:r>
              <a:rPr lang="nb-NO" altLang="nb-NO" dirty="0">
                <a:solidFill>
                  <a:schemeClr val="tx2"/>
                </a:solidFill>
                <a:latin typeface="Oslo Sans Office" panose="02000000000000000000" pitchFamily="2" charset="0"/>
              </a:rPr>
              <a:t>Skolen kan gi opplysninger som er ”allment kjent”</a:t>
            </a:r>
          </a:p>
          <a:p>
            <a:pPr lvl="1"/>
            <a:r>
              <a:rPr lang="nb-NO" altLang="nb-NO" dirty="0">
                <a:solidFill>
                  <a:schemeClr val="tx2"/>
                </a:solidFill>
                <a:latin typeface="Oslo Sans Office" panose="02000000000000000000" pitchFamily="2" charset="0"/>
              </a:rPr>
              <a:t>kan opplyse om eleven er på skolen eller ikke</a:t>
            </a:r>
          </a:p>
          <a:p>
            <a:pPr lvl="1"/>
            <a:r>
              <a:rPr lang="nb-NO" altLang="nb-NO" dirty="0">
                <a:solidFill>
                  <a:schemeClr val="tx2"/>
                </a:solidFill>
                <a:latin typeface="Oslo Sans Office" panose="02000000000000000000" pitchFamily="2" charset="0"/>
              </a:rPr>
              <a:t>kan gi opplysning om eksamensfag og datoer</a:t>
            </a:r>
          </a:p>
          <a:p>
            <a:pPr lvl="1"/>
            <a:r>
              <a:rPr lang="nb-NO" altLang="nb-NO" dirty="0">
                <a:solidFill>
                  <a:schemeClr val="tx2"/>
                </a:solidFill>
                <a:latin typeface="Oslo Sans Office" panose="02000000000000000000" pitchFamily="2" charset="0"/>
              </a:rPr>
              <a:t>kan ikke gi opplysninger om elevens generelle fravær</a:t>
            </a:r>
          </a:p>
          <a:p>
            <a:pPr lvl="1"/>
            <a:r>
              <a:rPr lang="nb-NO" altLang="nb-NO" dirty="0">
                <a:solidFill>
                  <a:schemeClr val="tx2"/>
                </a:solidFill>
                <a:latin typeface="Oslo Sans Office" panose="02000000000000000000" pitchFamily="2" charset="0"/>
              </a:rPr>
              <a:t>kan ikke gi opplysning om karakterer</a:t>
            </a:r>
          </a:p>
          <a:p>
            <a:r>
              <a:rPr lang="nb-NO" altLang="nb-NO" dirty="0">
                <a:solidFill>
                  <a:schemeClr val="tx2"/>
                </a:solidFill>
                <a:latin typeface="Oslo Sans Office" panose="02000000000000000000" pitchFamily="2" charset="0"/>
              </a:rPr>
              <a:t>Eleven kan gi foreldrene tilgang til portalen</a:t>
            </a:r>
          </a:p>
          <a:p>
            <a:r>
              <a:rPr lang="nb-NO" altLang="nb-NO" dirty="0">
                <a:solidFill>
                  <a:schemeClr val="tx2"/>
                </a:solidFill>
                <a:latin typeface="Oslo Sans Office" panose="02000000000000000000" pitchFamily="2" charset="0"/>
              </a:rPr>
              <a:t>Eleven kan oppheve skolen fra taushetsplikten</a:t>
            </a:r>
          </a:p>
          <a:p>
            <a:endParaRPr lang="nb-NO" altLang="nb-NO">
              <a:solidFill>
                <a:schemeClr val="accent1"/>
              </a:solidFill>
            </a:endParaRPr>
          </a:p>
          <a:p>
            <a:pPr lvl="1"/>
            <a:endParaRPr lang="nb-NO" altLang="nb-NO">
              <a:solidFill>
                <a:schemeClr val="accent1"/>
              </a:solidFill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F1DF0850-7F78-4EE2-982F-6CD27D1AA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731" y="1397000"/>
            <a:ext cx="3737791" cy="280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867187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729"/>
            <a:ext cx="9144000" cy="539750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nb-NO" altLang="nb-NO" sz="3000" b="0" dirty="0">
                <a:solidFill>
                  <a:schemeClr val="bg1"/>
                </a:solidFill>
                <a:latin typeface="Oslo Sans Office" panose="02000000000000000000" pitchFamily="2" charset="0"/>
              </a:rPr>
              <a:t>”</a:t>
            </a:r>
            <a:r>
              <a:rPr lang="nb-NO" altLang="nb-NO" sz="3000" dirty="0">
                <a:solidFill>
                  <a:schemeClr val="bg1"/>
                </a:solidFill>
                <a:latin typeface="Oslo Sans Office" panose="02000000000000000000" pitchFamily="2" charset="0"/>
              </a:rPr>
              <a:t>Faresignaler</a:t>
            </a:r>
            <a:r>
              <a:rPr lang="nb-NO" altLang="nb-NO" sz="3000" b="0" dirty="0">
                <a:solidFill>
                  <a:schemeClr val="bg1"/>
                </a:solidFill>
                <a:latin typeface="Oslo Sans Office" panose="02000000000000000000" pitchFamily="2" charset="0"/>
              </a:rPr>
              <a:t>”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51654" y="1117865"/>
            <a:ext cx="6573159" cy="3300677"/>
          </a:xfrm>
        </p:spPr>
        <p:txBody>
          <a:bodyPr/>
          <a:lstStyle/>
          <a:p>
            <a:endParaRPr lang="nb-NO" altLang="nb-NO">
              <a:solidFill>
                <a:schemeClr val="tx2"/>
              </a:solidFill>
            </a:endParaRPr>
          </a:p>
          <a:p>
            <a:r>
              <a:rPr lang="nb-NO" altLang="nb-NO" dirty="0">
                <a:solidFill>
                  <a:schemeClr val="tx2"/>
                </a:solidFill>
                <a:latin typeface="Oslo Sans Office" panose="02000000000000000000" pitchFamily="2" charset="0"/>
              </a:rPr>
              <a:t>Eleven forteller lite om hva som skjer på skolen – eller kan ikke svare hvis foresatte spør.</a:t>
            </a:r>
          </a:p>
          <a:p>
            <a:pPr marL="0" indent="0">
              <a:buNone/>
            </a:pPr>
            <a:endParaRPr lang="nb-NO" altLang="nb-NO" dirty="0">
              <a:solidFill>
                <a:schemeClr val="tx2"/>
              </a:solidFill>
              <a:latin typeface="Oslo Sans Office" panose="02000000000000000000" pitchFamily="2" charset="0"/>
            </a:endParaRPr>
          </a:p>
          <a:p>
            <a:r>
              <a:rPr lang="nb-NO" altLang="nb-NO" dirty="0">
                <a:solidFill>
                  <a:schemeClr val="tx2"/>
                </a:solidFill>
                <a:latin typeface="Oslo Sans Office" panose="02000000000000000000" pitchFamily="2" charset="0"/>
              </a:rPr>
              <a:t>Det kommer brev til eleven fra skolen.</a:t>
            </a:r>
          </a:p>
          <a:p>
            <a:pPr lvl="1"/>
            <a:r>
              <a:rPr lang="nb-NO" altLang="nb-NO" dirty="0">
                <a:solidFill>
                  <a:schemeClr val="tx2"/>
                </a:solidFill>
                <a:latin typeface="Oslo Sans Office" panose="02000000000000000000" pitchFamily="2" charset="0"/>
              </a:rPr>
              <a:t>Det er sjelden eller aldri grunn for oss til å sende brev i posten hvis eleven er på skolen.</a:t>
            </a:r>
          </a:p>
          <a:p>
            <a:pPr>
              <a:buFontTx/>
              <a:buNone/>
            </a:pPr>
            <a:endParaRPr lang="nb-NO" altLang="nb-NO" b="1" dirty="0">
              <a:solidFill>
                <a:schemeClr val="accent1"/>
              </a:solidFill>
              <a:latin typeface="Oslo Sans Office" panose="02000000000000000000" pitchFamily="2" charset="0"/>
            </a:endParaRPr>
          </a:p>
          <a:p>
            <a:endParaRPr lang="nb-NO" altLang="nb-NO" b="1">
              <a:solidFill>
                <a:schemeClr val="accent1"/>
              </a:solidFill>
            </a:endParaRPr>
          </a:p>
          <a:p>
            <a:pPr lvl="1"/>
            <a:endParaRPr lang="nb-NO" altLang="nb-NO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2298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729"/>
            <a:ext cx="9144000" cy="779198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nb-NO" altLang="nb-NO" dirty="0">
                <a:solidFill>
                  <a:schemeClr val="bg1"/>
                </a:solidFill>
                <a:latin typeface="Oslo Sans Office" panose="02000000000000000000" pitchFamily="2" charset="0"/>
              </a:rPr>
              <a:t>Hva kan foresatte gjøre ved mistanke om stort fravær når eleven er over 18 år?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021" y="1537229"/>
            <a:ext cx="3780896" cy="3585104"/>
          </a:xfrm>
        </p:spPr>
        <p:txBody>
          <a:bodyPr/>
          <a:lstStyle/>
          <a:p>
            <a:r>
              <a:rPr lang="nb-NO" altLang="nb-NO" dirty="0">
                <a:latin typeface="Oslo Sans Office" panose="02000000000000000000" pitchFamily="2" charset="0"/>
              </a:rPr>
              <a:t>Vis interesse for elevens skolegang – spør!</a:t>
            </a:r>
          </a:p>
          <a:p>
            <a:r>
              <a:rPr lang="nb-NO" altLang="nb-NO" dirty="0">
                <a:latin typeface="Oslo Sans Office" panose="02000000000000000000" pitchFamily="2" charset="0"/>
              </a:rPr>
              <a:t>Ta en samtale med eleven og be om tillatelse til å ta kontakt med skolen</a:t>
            </a:r>
          </a:p>
          <a:p>
            <a:r>
              <a:rPr lang="nb-NO" altLang="nb-NO" dirty="0">
                <a:latin typeface="Oslo Sans Office" panose="02000000000000000000" pitchFamily="2" charset="0"/>
              </a:rPr>
              <a:t>Be kontaktlærer om en samtale med eleven til stede</a:t>
            </a:r>
          </a:p>
          <a:p>
            <a:endParaRPr lang="nb-NO" altLang="nb-NO" dirty="0">
              <a:solidFill>
                <a:schemeClr val="tx2"/>
              </a:solidFill>
              <a:latin typeface="Oslo Sans Office" panose="02000000000000000000" pitchFamily="2" charset="0"/>
            </a:endParaRPr>
          </a:p>
          <a:p>
            <a:r>
              <a:rPr lang="nb-NO" altLang="nb-NO" dirty="0">
                <a:solidFill>
                  <a:schemeClr val="tx2"/>
                </a:solidFill>
                <a:latin typeface="Oslo Sans Office" panose="02000000000000000000" pitchFamily="2" charset="0"/>
              </a:rPr>
              <a:t>Elever over 18 år må aktivt gi foresatte adgang til portalen – prøv å motivere eleven til å gi deg tilgang</a:t>
            </a:r>
          </a:p>
          <a:p>
            <a:endParaRPr lang="nb-NO" altLang="nb-NO"/>
          </a:p>
          <a:p>
            <a:endParaRPr lang="nb-NO" altLang="nb-NO" b="1">
              <a:solidFill>
                <a:schemeClr val="accent1"/>
              </a:solidFill>
            </a:endParaRPr>
          </a:p>
          <a:p>
            <a:pPr>
              <a:buFontTx/>
              <a:buNone/>
            </a:pPr>
            <a:endParaRPr lang="nb-NO" altLang="nb-NO" b="1">
              <a:solidFill>
                <a:schemeClr val="accent1"/>
              </a:solidFill>
            </a:endParaRPr>
          </a:p>
          <a:p>
            <a:endParaRPr lang="nb-NO" altLang="nb-NO" b="1">
              <a:solidFill>
                <a:schemeClr val="accent1"/>
              </a:solidFill>
            </a:endParaRPr>
          </a:p>
          <a:p>
            <a:pPr lvl="1"/>
            <a:endParaRPr lang="nb-NO" altLang="nb-NO" b="1">
              <a:solidFill>
                <a:schemeClr val="accent1"/>
              </a:solidFill>
            </a:endParaRPr>
          </a:p>
        </p:txBody>
      </p:sp>
      <p:pic>
        <p:nvPicPr>
          <p:cNvPr id="176133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027" y="1657367"/>
            <a:ext cx="3320521" cy="1867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0049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729"/>
            <a:ext cx="9144000" cy="539750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nb-NO" altLang="nb-NO" sz="3000" dirty="0">
                <a:solidFill>
                  <a:schemeClr val="bg1"/>
                </a:solidFill>
                <a:latin typeface="Oslo Sans Office" panose="02000000000000000000" pitchFamily="2" charset="0"/>
              </a:rPr>
              <a:t>Russetid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8979" y="1297782"/>
            <a:ext cx="6455833" cy="3591718"/>
          </a:xfrm>
        </p:spPr>
        <p:txBody>
          <a:bodyPr/>
          <a:lstStyle/>
          <a:p>
            <a:r>
              <a:rPr lang="nb-NO" altLang="nb-NO">
                <a:latin typeface="Oslo Sans Office" panose="02000000000000000000" pitchFamily="2" charset="0"/>
              </a:rPr>
              <a:t>Vi ønsker at russetiden skal være en hyggelig tid for alle på skolen – både for russen og de andre</a:t>
            </a:r>
          </a:p>
          <a:p>
            <a:r>
              <a:rPr lang="nb-NO" altLang="nb-NO">
                <a:latin typeface="Oslo Sans Office" panose="02000000000000000000" pitchFamily="2" charset="0"/>
              </a:rPr>
              <a:t>Vi skal snakke mer om russetid i februar 2024</a:t>
            </a:r>
          </a:p>
          <a:p>
            <a:r>
              <a:rPr lang="nb-NO" altLang="nb-NO">
                <a:latin typeface="Oslo Sans Office" panose="02000000000000000000" pitchFamily="2" charset="0"/>
              </a:rPr>
              <a:t>Russetiden påvirker eksamensresultatene for noen</a:t>
            </a:r>
          </a:p>
          <a:p>
            <a:r>
              <a:rPr lang="nb-NO" altLang="nb-NO">
                <a:latin typeface="Oslo Sans Office" panose="02000000000000000000" pitchFamily="2" charset="0"/>
              </a:rPr>
              <a:t>Russetiden og russeaktivitetene er elevenes egne valg – skolen legger ikke til rette for russefeiring</a:t>
            </a:r>
          </a:p>
          <a:p>
            <a:r>
              <a:rPr lang="nb-NO" altLang="nb-NO">
                <a:latin typeface="Oslo Sans Office" panose="02000000000000000000" pitchFamily="2" charset="0"/>
              </a:rPr>
              <a:t>Normal undervisning i hele russetiden</a:t>
            </a:r>
          </a:p>
          <a:p>
            <a:r>
              <a:rPr lang="nb-NO" altLang="nb-NO">
                <a:latin typeface="Oslo Sans Office" panose="02000000000000000000" pitchFamily="2" charset="0"/>
              </a:rPr>
              <a:t>Elever som ikke er i form til å følge undervisningen, blir sendt hjem</a:t>
            </a:r>
          </a:p>
        </p:txBody>
      </p:sp>
    </p:spTree>
    <p:extLst>
      <p:ext uri="{BB962C8B-B14F-4D97-AF65-F5344CB8AC3E}">
        <p14:creationId xmlns:p14="http://schemas.microsoft.com/office/powerpoint/2010/main" val="186303552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2251" y="363676"/>
            <a:ext cx="9144000" cy="539750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nb-NO" altLang="nb-NO" sz="3333" dirty="0">
                <a:solidFill>
                  <a:schemeClr val="bg1"/>
                </a:solidFill>
              </a:rPr>
              <a:t>Russetid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8979" y="1117865"/>
            <a:ext cx="3783542" cy="3771635"/>
          </a:xfrm>
        </p:spPr>
        <p:txBody>
          <a:bodyPr/>
          <a:lstStyle/>
          <a:p>
            <a:r>
              <a:rPr lang="nb-NO" altLang="nb-NO">
                <a:latin typeface="Oslo Sans Office" panose="02000000000000000000" pitchFamily="2" charset="0"/>
              </a:rPr>
              <a:t>Viktig å gi ungdommen råd om russebusser og konsekvenser av å stå som ansvarlig.</a:t>
            </a:r>
          </a:p>
          <a:p>
            <a:pPr lvl="1"/>
            <a:r>
              <a:rPr lang="nb-NO" altLang="nb-NO">
                <a:latin typeface="Oslo Sans Office" panose="02000000000000000000" pitchFamily="2" charset="0"/>
              </a:rPr>
              <a:t>Skolen tar opp dette</a:t>
            </a:r>
          </a:p>
          <a:p>
            <a:pPr lvl="1"/>
            <a:r>
              <a:rPr lang="nb-NO" altLang="nb-NO">
                <a:latin typeface="Oslo Sans Office" panose="02000000000000000000" pitchFamily="2" charset="0"/>
              </a:rPr>
              <a:t>Foresatte bør følge opp</a:t>
            </a:r>
          </a:p>
          <a:p>
            <a:pPr lvl="1"/>
            <a:r>
              <a:rPr lang="nb-NO" altLang="nb-NO">
                <a:latin typeface="Oslo Sans Office" panose="02000000000000000000" pitchFamily="2" charset="0"/>
              </a:rPr>
              <a:t>Den som står som eier av en russebuss, påtar seg et stort ansvar.</a:t>
            </a:r>
          </a:p>
          <a:p>
            <a:pPr lvl="1"/>
            <a:r>
              <a:rPr lang="nb-NO" altLang="nb-NO" sz="1500" i="1">
                <a:solidFill>
                  <a:srgbClr val="FF0000"/>
                </a:solidFill>
                <a:latin typeface="Oslo Sans Office" panose="02000000000000000000" pitchFamily="2" charset="0"/>
              </a:rPr>
              <a:t>Eier av motorvogn eller den som på eierens vegne har rådighet over den, plikter å forvisse seg om at den som han lar bruke motorvognen, fyller vilkårene for å føre den. </a:t>
            </a:r>
          </a:p>
          <a:p>
            <a:pPr lvl="1"/>
            <a:endParaRPr lang="nb-NO" altLang="nb-NO" b="1">
              <a:solidFill>
                <a:schemeClr val="accent1"/>
              </a:solidFill>
            </a:endParaRPr>
          </a:p>
        </p:txBody>
      </p:sp>
      <p:pic>
        <p:nvPicPr>
          <p:cNvPr id="166917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159" y="1587013"/>
            <a:ext cx="2346854" cy="132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890165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tel 1"/>
          <p:cNvSpPr>
            <a:spLocks noGrp="1"/>
          </p:cNvSpPr>
          <p:nvPr>
            <p:ph type="title"/>
          </p:nvPr>
        </p:nvSpPr>
        <p:spPr>
          <a:xfrm>
            <a:off x="-228865" y="1256771"/>
            <a:ext cx="6455834" cy="433917"/>
          </a:xfrm>
        </p:spPr>
        <p:txBody>
          <a:bodyPr/>
          <a:lstStyle/>
          <a:p>
            <a:pPr algn="ctr"/>
            <a:r>
              <a:rPr lang="nb-NO" altLang="nb-NO" sz="2333"/>
              <a:t>Engasjement for fremtiden</a:t>
            </a:r>
            <a:br>
              <a:rPr lang="nb-NO" altLang="nb-NO" sz="2333"/>
            </a:br>
            <a:r>
              <a:rPr lang="nb-NO" altLang="nb-NO" sz="1667" i="1"/>
              <a:t>"Gjør noe lite for noe stort!"</a:t>
            </a:r>
          </a:p>
        </p:txBody>
      </p:sp>
      <p:pic>
        <p:nvPicPr>
          <p:cNvPr id="134147" name="Picture 6" descr="Bilderesultat for innsamlingsaksjonen 2016 impand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1324" y="2632605"/>
            <a:ext cx="1860021" cy="886354"/>
          </a:xfrm>
          <a:noFill/>
        </p:spPr>
      </p:pic>
      <p:pic>
        <p:nvPicPr>
          <p:cNvPr id="39940" name="Picture 10" descr="Bilderesultat for innsamlingsaksjonen 2016 impande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052219" y="1127125"/>
            <a:ext cx="3164417" cy="118665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41" name="Picture 12" descr="Bilderesultat for innsamlingsaksjonen 2016 impand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51240" y="3937001"/>
            <a:ext cx="2227792" cy="1480344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2" descr="Kongshavn videregående skole sitt bilde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2334" y="2436813"/>
            <a:ext cx="2622021" cy="1747573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51" name="Tittel 1"/>
          <p:cNvSpPr txBox="1">
            <a:spLocks/>
          </p:cNvSpPr>
          <p:nvPr/>
        </p:nvSpPr>
        <p:spPr bwMode="auto">
          <a:xfrm>
            <a:off x="0" y="297655"/>
            <a:ext cx="9144000" cy="55297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lIns="76163" tIns="38082" rIns="76163" bIns="38082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3000" b="1">
                <a:solidFill>
                  <a:schemeClr val="bg1"/>
                </a:solidFill>
              </a:rPr>
              <a:t>Elevråd og </a:t>
            </a:r>
            <a:r>
              <a:rPr lang="nb-NO" altLang="nb-NO" sz="3000" b="1" err="1">
                <a:solidFill>
                  <a:schemeClr val="bg1"/>
                </a:solidFill>
              </a:rPr>
              <a:t>elevaksjonen</a:t>
            </a:r>
            <a:endParaRPr lang="nb-NO" altLang="nb-NO" sz="30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6E08400-14F6-2DC6-344E-97234E0AA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75" y="1349375"/>
            <a:ext cx="7747000" cy="433917"/>
          </a:xfrm>
        </p:spPr>
        <p:txBody>
          <a:bodyPr wrap="square" anchor="t">
            <a:normAutofit/>
          </a:bodyPr>
          <a:lstStyle/>
          <a:p>
            <a:r>
              <a:rPr lang="en-US" b="1" dirty="0" err="1"/>
              <a:t>Hva</a:t>
            </a:r>
            <a:r>
              <a:rPr lang="en-US" b="1" dirty="0"/>
              <a:t> </a:t>
            </a:r>
            <a:r>
              <a:rPr lang="en-US" b="1" dirty="0" err="1"/>
              <a:t>skjer</a:t>
            </a:r>
            <a:r>
              <a:rPr lang="en-US" b="1" dirty="0"/>
              <a:t> </a:t>
            </a:r>
            <a:r>
              <a:rPr lang="en-US" b="1" dirty="0" err="1"/>
              <a:t>videre</a:t>
            </a:r>
            <a:r>
              <a:rPr lang="en-US" b="1" dirty="0"/>
              <a:t>?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67EB97-2300-02D6-356D-15DE62158A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8376" y="1830917"/>
            <a:ext cx="3797300" cy="3058583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err="1"/>
              <a:t>Aktiviteter</a:t>
            </a:r>
            <a:r>
              <a:rPr lang="en-US" sz="2000"/>
              <a:t> for å </a:t>
            </a:r>
            <a:r>
              <a:rPr lang="en-US" sz="2000" err="1"/>
              <a:t>skape</a:t>
            </a:r>
            <a:r>
              <a:rPr lang="en-US" sz="2000"/>
              <a:t> et </a:t>
            </a:r>
            <a:r>
              <a:rPr lang="en-US" sz="2000" err="1"/>
              <a:t>godt</a:t>
            </a:r>
            <a:r>
              <a:rPr lang="en-US" sz="2000"/>
              <a:t> </a:t>
            </a:r>
            <a:r>
              <a:rPr lang="en-US" sz="2000" err="1"/>
              <a:t>klasse</a:t>
            </a:r>
            <a:r>
              <a:rPr lang="en-US" sz="2000"/>
              <a:t>- og </a:t>
            </a:r>
            <a:r>
              <a:rPr lang="en-US" sz="2000" err="1"/>
              <a:t>skolemiljø</a:t>
            </a:r>
            <a:endParaRPr lang="en-US" sz="2000"/>
          </a:p>
          <a:p>
            <a:pPr>
              <a:lnSpc>
                <a:spcPct val="90000"/>
              </a:lnSpc>
            </a:pPr>
            <a:r>
              <a:rPr lang="en-US" sz="2000" err="1"/>
              <a:t>Elevdag</a:t>
            </a:r>
            <a:r>
              <a:rPr lang="en-US" sz="2000"/>
              <a:t> for hele </a:t>
            </a:r>
            <a:r>
              <a:rPr lang="en-US" sz="2000" err="1"/>
              <a:t>skolen</a:t>
            </a:r>
            <a:r>
              <a:rPr lang="en-US" sz="2000"/>
              <a:t> </a:t>
            </a:r>
            <a:r>
              <a:rPr lang="en-US" sz="2000" err="1"/>
              <a:t>i</a:t>
            </a:r>
            <a:r>
              <a:rPr lang="en-US" sz="2000"/>
              <a:t> </a:t>
            </a:r>
            <a:r>
              <a:rPr lang="en-US" sz="2000" err="1"/>
              <a:t>september</a:t>
            </a:r>
            <a:endParaRPr lang="en-US" sz="2000"/>
          </a:p>
          <a:p>
            <a:pPr>
              <a:lnSpc>
                <a:spcPct val="90000"/>
              </a:lnSpc>
            </a:pPr>
            <a:r>
              <a:rPr lang="en-US" sz="2000" err="1"/>
              <a:t>Idrettsdag</a:t>
            </a: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Den </a:t>
            </a:r>
            <a:r>
              <a:rPr lang="en-US" sz="2000" err="1"/>
              <a:t>europeiske</a:t>
            </a:r>
            <a:r>
              <a:rPr lang="en-US" sz="2000"/>
              <a:t> </a:t>
            </a:r>
            <a:r>
              <a:rPr lang="en-US" sz="2000" err="1"/>
              <a:t>språkdagen</a:t>
            </a:r>
            <a:endParaRPr lang="en-US" sz="2000"/>
          </a:p>
          <a:p>
            <a:pPr>
              <a:lnSpc>
                <a:spcPct val="90000"/>
              </a:lnSpc>
            </a:pPr>
            <a:r>
              <a:rPr lang="en-US" sz="2000" err="1"/>
              <a:t>Innsamlingsaksjon</a:t>
            </a:r>
            <a:r>
              <a:rPr lang="en-US" sz="2000"/>
              <a:t> IMPANDE</a:t>
            </a:r>
          </a:p>
          <a:p>
            <a:pPr>
              <a:lnSpc>
                <a:spcPct val="90000"/>
              </a:lnSpc>
            </a:pPr>
            <a:r>
              <a:rPr lang="en-US" sz="2000" err="1"/>
              <a:t>Prosjektuke</a:t>
            </a:r>
            <a:r>
              <a:rPr lang="en-US" sz="2000"/>
              <a:t> uke 48</a:t>
            </a:r>
          </a:p>
          <a:p>
            <a:pPr>
              <a:lnSpc>
                <a:spcPct val="90000"/>
              </a:lnSpc>
            </a:pPr>
            <a:endParaRPr lang="en-US" sz="200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2348E1D-3FD4-53B8-91B3-328D372F25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54" r="2618" b="4"/>
          <a:stretch/>
        </p:blipFill>
        <p:spPr>
          <a:xfrm>
            <a:off x="4918075" y="1830917"/>
            <a:ext cx="3797300" cy="30585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38275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9264"/>
            <a:ext cx="9144000" cy="480219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nb-NO" altLang="nb-NO" sz="3000" dirty="0">
                <a:solidFill>
                  <a:schemeClr val="bg1"/>
                </a:solidFill>
                <a:latin typeface="Oslo Sans Office" panose="02000000000000000000" pitchFamily="2" charset="0"/>
              </a:rPr>
              <a:t>Neste møte for foresatte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8979" y="1057011"/>
            <a:ext cx="6455833" cy="3832489"/>
          </a:xfrm>
        </p:spPr>
        <p:txBody>
          <a:bodyPr/>
          <a:lstStyle/>
          <a:p>
            <a:r>
              <a:rPr lang="nb-NO" altLang="nb-NO">
                <a:latin typeface="Oslo Sans Office" panose="02000000000000000000" pitchFamily="2" charset="0"/>
              </a:rPr>
              <a:t>Det blir et nytt informasjonsmøte for foresatte i februar: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altLang="nb-NO">
                <a:latin typeface="Oslo Sans Office" panose="02000000000000000000" pitchFamily="2" charset="0"/>
              </a:rPr>
              <a:t>En orientering om russetiden i samarbeid med politiet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altLang="nb-NO">
                <a:latin typeface="Oslo Sans Office" panose="02000000000000000000" pitchFamily="2" charset="0"/>
              </a:rPr>
              <a:t>En orientering om eksamensperioden.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altLang="nb-NO">
                <a:latin typeface="Oslo Sans Office" panose="02000000000000000000" pitchFamily="2" charset="0"/>
              </a:rPr>
              <a:t>Informasjon om avslutningen av skoleåret</a:t>
            </a:r>
          </a:p>
        </p:txBody>
      </p:sp>
      <p:pic>
        <p:nvPicPr>
          <p:cNvPr id="167941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636" y="2737115"/>
            <a:ext cx="3320521" cy="186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681429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729"/>
            <a:ext cx="9144000" cy="539750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nb-NO" altLang="nb-NO" sz="3000" dirty="0">
                <a:solidFill>
                  <a:schemeClr val="bg1"/>
                </a:solidFill>
                <a:latin typeface="Oslo Sans Office" panose="02000000000000000000" pitchFamily="2" charset="0"/>
              </a:rPr>
              <a:t>Avslutning av skoleåret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1614" y="1117307"/>
            <a:ext cx="4260908" cy="3772193"/>
          </a:xfrm>
        </p:spPr>
        <p:txBody>
          <a:bodyPr/>
          <a:lstStyle/>
          <a:p>
            <a:r>
              <a:rPr lang="nb-NO" altLang="nb-NO" dirty="0">
                <a:latin typeface="Oslo Sans Office" panose="02000000000000000000" pitchFamily="2" charset="0"/>
              </a:rPr>
              <a:t>Avslutningsseremoni i "Gamle Logen" i midten av juni 2024. Foresatte blir invitert.</a:t>
            </a:r>
          </a:p>
          <a:p>
            <a:endParaRPr lang="nb-NO" altLang="nb-NO" dirty="0">
              <a:latin typeface="Oslo Sans Office" panose="02000000000000000000" pitchFamily="2" charset="0"/>
            </a:endParaRPr>
          </a:p>
          <a:p>
            <a:r>
              <a:rPr lang="nb-NO" altLang="nb-NO" dirty="0">
                <a:latin typeface="Oslo Sans Office" panose="02000000000000000000" pitchFamily="2" charset="0"/>
              </a:rPr>
              <a:t>Elevene får sine standpunktkarakterer i midten av juni og eksamenskarakterer ca. 22-23. juni.</a:t>
            </a:r>
          </a:p>
          <a:p>
            <a:endParaRPr lang="nb-NO" altLang="nb-NO" dirty="0">
              <a:latin typeface="Oslo Sans Office" panose="02000000000000000000" pitchFamily="2" charset="0"/>
            </a:endParaRPr>
          </a:p>
          <a:p>
            <a:r>
              <a:rPr lang="nb-NO" altLang="nb-NO" dirty="0">
                <a:latin typeface="Oslo Sans Office" panose="02000000000000000000" pitchFamily="2" charset="0"/>
              </a:rPr>
              <a:t>Klagefristen er 10 dager.</a:t>
            </a:r>
          </a:p>
          <a:p>
            <a:endParaRPr lang="nb-NO" altLang="nb-NO" dirty="0">
              <a:latin typeface="Oslo Sans Office" panose="02000000000000000000" pitchFamily="2" charset="0"/>
            </a:endParaRPr>
          </a:p>
          <a:p>
            <a:r>
              <a:rPr lang="nb-NO" altLang="nb-NO" dirty="0">
                <a:latin typeface="Oslo Sans Office" panose="02000000000000000000" pitchFamily="2" charset="0"/>
              </a:rPr>
              <a:t>Alle klager blir behandlet før sommerferien slik at endringer kommer på vitnemålet, dersom elevene klager innen en nærmere angitt frist.</a:t>
            </a:r>
          </a:p>
          <a:p>
            <a:endParaRPr lang="nb-NO" altLang="nb-NO" b="1">
              <a:solidFill>
                <a:schemeClr val="accent1"/>
              </a:solidFill>
            </a:endParaRPr>
          </a:p>
          <a:p>
            <a:pPr lvl="1"/>
            <a:endParaRPr lang="nb-NO" altLang="nb-NO" b="1">
              <a:solidFill>
                <a:schemeClr val="accent1"/>
              </a:solidFill>
            </a:endParaRPr>
          </a:p>
        </p:txBody>
      </p:sp>
      <p:pic>
        <p:nvPicPr>
          <p:cNvPr id="169989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21" y="1567657"/>
            <a:ext cx="2849563" cy="160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203197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439" y="1357333"/>
            <a:ext cx="2736498" cy="1321372"/>
          </a:xfrm>
          <a:prstGeom prst="rect">
            <a:avLst/>
          </a:prstGeom>
        </p:spPr>
      </p:pic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6959"/>
            <a:ext cx="9144000" cy="600604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nb-NO" altLang="nb-NO" sz="3000" b="1" dirty="0">
                <a:solidFill>
                  <a:schemeClr val="bg1"/>
                </a:solidFill>
                <a:latin typeface="Oslo Sans Office" panose="02000000000000000000" pitchFamily="2" charset="0"/>
              </a:rPr>
              <a:t>Følg med på det som skjer!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983" y="831169"/>
            <a:ext cx="3363539" cy="3205697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863" y="1085385"/>
            <a:ext cx="2037533" cy="2556904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742" y="2710360"/>
            <a:ext cx="1997122" cy="259942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6864" y="3642288"/>
            <a:ext cx="3424162" cy="164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5696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tel 1"/>
          <p:cNvSpPr>
            <a:spLocks noGrp="1"/>
          </p:cNvSpPr>
          <p:nvPr>
            <p:ph type="title"/>
          </p:nvPr>
        </p:nvSpPr>
        <p:spPr>
          <a:xfrm>
            <a:off x="12080" y="481236"/>
            <a:ext cx="9131920" cy="607766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nb-NO" altLang="nb-NO" sz="3600" b="1">
                <a:solidFill>
                  <a:schemeClr val="bg1"/>
                </a:solidFill>
              </a:rPr>
              <a:t>Resultater 2023/2024</a:t>
            </a:r>
          </a:p>
        </p:txBody>
      </p:sp>
      <p:sp>
        <p:nvSpPr>
          <p:cNvPr id="27651" name="Plassholder for innhold 1"/>
          <p:cNvSpPr>
            <a:spLocks noGrp="1"/>
          </p:cNvSpPr>
          <p:nvPr>
            <p:ph sz="half" idx="1"/>
          </p:nvPr>
        </p:nvSpPr>
        <p:spPr>
          <a:xfrm>
            <a:off x="838325" y="1328473"/>
            <a:ext cx="3797300" cy="3058583"/>
          </a:xfrm>
        </p:spPr>
        <p:txBody>
          <a:bodyPr/>
          <a:lstStyle/>
          <a:p>
            <a:pPr>
              <a:defRPr/>
            </a:pPr>
            <a:endParaRPr lang="nb-NO" altLang="nb-NO" sz="1800" dirty="0">
              <a:latin typeface="Oslo Sans Office" panose="02000000000000000000" pitchFamily="2" charset="0"/>
            </a:endParaRPr>
          </a:p>
          <a:p>
            <a:pPr>
              <a:defRPr/>
            </a:pPr>
            <a:r>
              <a:rPr lang="nb-NO" altLang="nb-NO" sz="1800" dirty="0">
                <a:latin typeface="Oslo Sans Office" panose="02000000000000000000" pitchFamily="2" charset="0"/>
              </a:rPr>
              <a:t>80,23 % av elevene fullførte og bestod alle fag i vg2</a:t>
            </a:r>
          </a:p>
          <a:p>
            <a:pPr marL="0" indent="0">
              <a:buNone/>
              <a:defRPr/>
            </a:pPr>
            <a:endParaRPr lang="nb-NO" altLang="nb-NO" sz="1800" dirty="0">
              <a:latin typeface="Oslo Sans Office" panose="02000000000000000000" pitchFamily="2" charset="0"/>
            </a:endParaRPr>
          </a:p>
          <a:p>
            <a:pPr>
              <a:defRPr/>
            </a:pPr>
            <a:r>
              <a:rPr lang="nb-NO" altLang="nb-NO" sz="2000" dirty="0"/>
              <a:t>Snitt på skolen er 83,36%</a:t>
            </a:r>
          </a:p>
          <a:p>
            <a:pPr marL="0" indent="0">
              <a:buNone/>
              <a:defRPr/>
            </a:pPr>
            <a:endParaRPr lang="nb-NO" altLang="nb-NO" sz="2000" dirty="0"/>
          </a:p>
          <a:p>
            <a:pPr marL="0" indent="0">
              <a:buNone/>
              <a:defRPr/>
            </a:pPr>
            <a:endParaRPr lang="nb-NO" altLang="nb-NO" sz="2000" dirty="0">
              <a:solidFill>
                <a:srgbClr val="FF0000"/>
              </a:solidFill>
            </a:endParaRPr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3A105045-B8DF-40CD-85FB-7EA7D4F522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17340"/>
            <a:ext cx="3797300" cy="2532108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lassholder for innhold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76"/>
          <a:stretch>
            <a:fillRect/>
          </a:stretch>
        </p:blipFill>
        <p:spPr>
          <a:xfrm>
            <a:off x="762000" y="937949"/>
            <a:ext cx="7620000" cy="3344333"/>
          </a:xfrm>
        </p:spPr>
      </p:pic>
      <p:sp>
        <p:nvSpPr>
          <p:cNvPr id="168963" name="Tittel 1"/>
          <p:cNvSpPr>
            <a:spLocks noGrp="1"/>
          </p:cNvSpPr>
          <p:nvPr>
            <p:ph type="title"/>
          </p:nvPr>
        </p:nvSpPr>
        <p:spPr>
          <a:xfrm>
            <a:off x="0" y="-22490"/>
            <a:ext cx="9144000" cy="1017323"/>
          </a:xfrm>
          <a:solidFill>
            <a:srgbClr val="002060"/>
          </a:solidFill>
        </p:spPr>
        <p:txBody>
          <a:bodyPr anchor="ctr"/>
          <a:lstStyle/>
          <a:p>
            <a:pPr algn="ctr"/>
            <a:r>
              <a:rPr lang="nb-NO" altLang="nb-NO" sz="3000" dirty="0">
                <a:solidFill>
                  <a:schemeClr val="bg1"/>
                </a:solidFill>
                <a:latin typeface="Oslo Sans Office" panose="02000000000000000000" pitchFamily="2" charset="0"/>
                <a:ea typeface="Arial Unicode MS"/>
                <a:cs typeface="Arial Unicode MS"/>
              </a:rPr>
              <a:t>Velkommen til Kongshavn </a:t>
            </a:r>
            <a:r>
              <a:rPr lang="nb-NO" altLang="nb-NO" sz="3000" dirty="0" err="1">
                <a:solidFill>
                  <a:schemeClr val="bg1"/>
                </a:solidFill>
                <a:latin typeface="Oslo Sans Office" panose="02000000000000000000" pitchFamily="2" charset="0"/>
                <a:ea typeface="Arial Unicode MS"/>
                <a:cs typeface="Arial Unicode MS"/>
              </a:rPr>
              <a:t>vgs</a:t>
            </a:r>
            <a:r>
              <a:rPr lang="nb-NO" altLang="nb-NO" sz="3000" dirty="0">
                <a:solidFill>
                  <a:schemeClr val="bg1"/>
                </a:solidFill>
                <a:latin typeface="Oslo Sans Office" panose="02000000000000000000" pitchFamily="2" charset="0"/>
                <a:ea typeface="Arial Unicode MS"/>
                <a:cs typeface="Arial Unicode MS"/>
              </a:rPr>
              <a:t>!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 bwMode="auto">
          <a:xfrm>
            <a:off x="762000" y="3622146"/>
            <a:ext cx="7620000" cy="64955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lIns="57123" tIns="28562" rIns="57123" bIns="28562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030A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nb-NO" altLang="nb-NO" sz="1750" kern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7505" y="1150490"/>
            <a:ext cx="4392488" cy="3363195"/>
          </a:xfrm>
        </p:spPr>
        <p:txBody>
          <a:bodyPr/>
          <a:lstStyle/>
          <a:p>
            <a:pPr>
              <a:lnSpc>
                <a:spcPct val="107000"/>
              </a:lnSpc>
              <a:buFont typeface="Calibri" panose="020F0502020204030204" pitchFamily="34" charset="0"/>
              <a:buChar char="•"/>
            </a:pPr>
            <a:r>
              <a:rPr lang="nb-NO" sz="2000" b="0">
                <a:latin typeface="Oslo Sans Office" panose="02000000000000000000" pitchFamily="2" charset="0"/>
              </a:rPr>
              <a:t>Vi hilser når vi møtes</a:t>
            </a:r>
          </a:p>
          <a:p>
            <a:pPr>
              <a:lnSpc>
                <a:spcPct val="107000"/>
              </a:lnSpc>
              <a:buFont typeface="Calibri" panose="020F0502020204030204" pitchFamily="34" charset="0"/>
              <a:buChar char="•"/>
            </a:pPr>
            <a:r>
              <a:rPr lang="nb-NO" sz="2000" b="0">
                <a:latin typeface="Oslo Sans Office" panose="02000000000000000000" pitchFamily="2" charset="0"/>
              </a:rPr>
              <a:t>Jobber hardt for å lære</a:t>
            </a:r>
          </a:p>
          <a:p>
            <a:pPr>
              <a:lnSpc>
                <a:spcPct val="107000"/>
              </a:lnSpc>
              <a:buFont typeface="Calibri" panose="020F0502020204030204" pitchFamily="34" charset="0"/>
              <a:buChar char="•"/>
            </a:pPr>
            <a:r>
              <a:rPr lang="nb-NO" sz="2000" b="0">
                <a:latin typeface="Oslo Sans Office" panose="02000000000000000000" pitchFamily="2" charset="0"/>
              </a:rPr>
              <a:t>Vi inkluderer og tar vare på hverandre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 bwMode="auto">
          <a:xfrm>
            <a:off x="0" y="337220"/>
            <a:ext cx="9108504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76163" tIns="38082" rIns="76163" bIns="38082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030A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030A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030A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030A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030A0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0000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0000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0000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lo Sans Office" panose="02000000000000000000" pitchFamily="2" charset="0"/>
              </a:rPr>
              <a:t>Forventninger</a:t>
            </a:r>
            <a:endParaRPr kumimoji="0" lang="nb-NO" altLang="nb-NO" sz="3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slo Sans Office" panose="02000000000000000000" pitchFamily="2" charset="0"/>
            </a:endParaRPr>
          </a:p>
        </p:txBody>
      </p:sp>
      <p:pic>
        <p:nvPicPr>
          <p:cNvPr id="10242" name="Picture 2" descr="Skal du leie eller leie ut bolig? - Follo Brannvesen IKS">
            <a:extLst>
              <a:ext uri="{FF2B5EF4-FFF2-40B4-BE49-F238E27FC236}">
                <a16:creationId xmlns:a16="http://schemas.microsoft.com/office/drawing/2014/main" id="{7FA5DBC3-1E47-46F2-AF0E-C4BBD0BF2DD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29875"/>
            <a:ext cx="3164417" cy="210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5891358B-8403-4C7A-BB21-8F0F406BFD54}"/>
              </a:ext>
            </a:extLst>
          </p:cNvPr>
          <p:cNvSpPr txBox="1"/>
          <p:nvPr/>
        </p:nvSpPr>
        <p:spPr>
          <a:xfrm>
            <a:off x="4723529" y="1150490"/>
            <a:ext cx="4240959" cy="4009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39" marR="0" lvl="0" indent="-285739" algn="l" defTabSz="914400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Char char="•"/>
              <a:tabLst/>
              <a:defRPr/>
            </a:pPr>
            <a:r>
              <a:rPr kumimoji="0" lang="nb-NO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lo Sans Office" panose="02000000000000000000" pitchFamily="2" charset="0"/>
              </a:rPr>
              <a:t>Vi starter presis</a:t>
            </a:r>
          </a:p>
          <a:p>
            <a:pPr marL="742939" marR="0" lvl="1" indent="-285739" algn="l" defTabSz="914400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lo Sans Office" panose="02000000000000000000" pitchFamily="2" charset="0"/>
              </a:rPr>
              <a:t>Når timen starter, låses døren</a:t>
            </a:r>
          </a:p>
          <a:p>
            <a:pPr marL="742939" marR="0" lvl="1" indent="-285739" algn="l" defTabSz="914400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lo Sans Office" panose="02000000000000000000" pitchFamily="2" charset="0"/>
              </a:rPr>
              <a:t>Vi unngår at elever som kommer for seint forstyrrer undervisningen</a:t>
            </a:r>
          </a:p>
          <a:p>
            <a:pPr marL="742939" marR="0" lvl="2" indent="-285739" algn="l" defTabSz="914400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lo Sans Office" panose="02000000000000000000" pitchFamily="2" charset="0"/>
              </a:rPr>
              <a:t>Viktig med god start</a:t>
            </a:r>
          </a:p>
          <a:p>
            <a:pPr marL="742939" marR="0" lvl="2" indent="-285739" algn="l" defTabSz="914400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lo Sans Office" panose="02000000000000000000" pitchFamily="2" charset="0"/>
              </a:rPr>
              <a:t>Oppsummering eller "starter" de første minuttene</a:t>
            </a:r>
          </a:p>
          <a:p>
            <a:pPr marL="742939" marR="0" lvl="2" indent="-285739" algn="l" defTabSz="914400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lo Sans Office" panose="02000000000000000000" pitchFamily="2" charset="0"/>
              </a:rPr>
              <a:t>Gjennomgår ikke nytt stoff.</a:t>
            </a:r>
          </a:p>
          <a:p>
            <a:pPr marL="742939" marR="0" lvl="1" indent="-285739" algn="l" defTabSz="914400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lo Sans Office" panose="02000000000000000000" pitchFamily="2" charset="0"/>
              </a:rPr>
              <a:t>Elevene som kommer for seint, slippes inn til timen innen det har gått 15 minutter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Plassholder for innhold 2"/>
          <p:cNvSpPr>
            <a:spLocks noGrp="1"/>
          </p:cNvSpPr>
          <p:nvPr>
            <p:ph sz="half" idx="1"/>
          </p:nvPr>
        </p:nvSpPr>
        <p:spPr>
          <a:xfrm>
            <a:off x="971600" y="1117307"/>
            <a:ext cx="3522023" cy="2547938"/>
          </a:xfrm>
        </p:spPr>
        <p:txBody>
          <a:bodyPr/>
          <a:lstStyle/>
          <a:p>
            <a:pPr eaLnBrk="1" hangingPunct="1"/>
            <a:r>
              <a:rPr lang="nb-NO" altLang="nb-NO" sz="2000" b="0">
                <a:latin typeface="Oslo Sans Office" panose="02000000000000000000" pitchFamily="2" charset="0"/>
              </a:rPr>
              <a:t>Formål</a:t>
            </a:r>
          </a:p>
          <a:p>
            <a:pPr marL="380985" lvl="1" indent="0" eaLnBrk="1" hangingPunct="1">
              <a:buNone/>
            </a:pPr>
            <a:r>
              <a:rPr lang="nb-NO" altLang="nb-NO" b="0">
                <a:latin typeface="Oslo Sans Office" panose="02000000000000000000" pitchFamily="2" charset="0"/>
              </a:rPr>
              <a:t>At elevene lærer mer</a:t>
            </a:r>
          </a:p>
          <a:p>
            <a:pPr marL="380985" lvl="1" indent="0" eaLnBrk="1" hangingPunct="1">
              <a:buNone/>
            </a:pPr>
            <a:r>
              <a:rPr lang="nb-NO" altLang="nb-NO" b="0">
                <a:latin typeface="Oslo Sans Office" panose="02000000000000000000" pitchFamily="2" charset="0"/>
              </a:rPr>
              <a:t>Sikre et trygt og godt læringsmiljø</a:t>
            </a:r>
          </a:p>
          <a:p>
            <a:pPr marL="380985" lvl="1" indent="0" eaLnBrk="1" hangingPunct="1">
              <a:buNone/>
            </a:pPr>
            <a:r>
              <a:rPr lang="nb-NO" altLang="nb-NO" b="0">
                <a:latin typeface="Oslo Sans Office" panose="02000000000000000000" pitchFamily="2" charset="0"/>
              </a:rPr>
              <a:t>Gjøre elevene forberedt på fremtiden</a:t>
            </a:r>
          </a:p>
          <a:p>
            <a:pPr eaLnBrk="1" hangingPunct="1"/>
            <a:endParaRPr lang="nb-NO" altLang="nb-NO" sz="2000"/>
          </a:p>
        </p:txBody>
      </p:sp>
      <p:sp>
        <p:nvSpPr>
          <p:cNvPr id="106499" name="Plassholder for innhold 1"/>
          <p:cNvSpPr>
            <a:spLocks noGrp="1"/>
          </p:cNvSpPr>
          <p:nvPr>
            <p:ph sz="half" idx="2"/>
          </p:nvPr>
        </p:nvSpPr>
        <p:spPr>
          <a:xfrm>
            <a:off x="4367977" y="1117306"/>
            <a:ext cx="4380487" cy="254793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nb-NO" altLang="nb-NO" sz="2000" b="0">
                <a:latin typeface="Oslo Sans Office" panose="02000000000000000000" pitchFamily="2" charset="0"/>
              </a:rPr>
              <a:t>Hva gjør foreldrelaget?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nb-NO" altLang="nb-NO" b="0">
                <a:latin typeface="Oslo Sans Office" panose="02000000000000000000" pitchFamily="2" charset="0"/>
              </a:rPr>
              <a:t>Dialog i grenselandet mellom skole og hjem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nb-NO" altLang="nb-NO" b="0">
                <a:latin typeface="Oslo Sans Office" panose="02000000000000000000" pitchFamily="2" charset="0"/>
              </a:rPr>
              <a:t>Samarbeidsarena – felles referanse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nb-NO" altLang="nb-NO" b="0">
                <a:latin typeface="Oslo Sans Office" panose="02000000000000000000" pitchFamily="2" charset="0"/>
              </a:rPr>
              <a:t>Organisering av foreldrene for å bidra til god faglig og sosial utvikling for elevene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nb-NO" altLang="nb-NO" b="0">
                <a:latin typeface="Oslo Sans Office" panose="02000000000000000000" pitchFamily="2" charset="0"/>
              </a:rPr>
              <a:t>Inntil 2 møter pr. halvår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nb-NO" altLang="nb-NO" b="0">
                <a:latin typeface="Oslo Sans Office" panose="02000000000000000000" pitchFamily="2" charset="0"/>
              </a:rPr>
              <a:t>1 representant pr. klasse</a:t>
            </a:r>
          </a:p>
        </p:txBody>
      </p:sp>
      <p:sp>
        <p:nvSpPr>
          <p:cNvPr id="106502" name="Tittel 1"/>
          <p:cNvSpPr txBox="1">
            <a:spLocks/>
          </p:cNvSpPr>
          <p:nvPr/>
        </p:nvSpPr>
        <p:spPr bwMode="auto">
          <a:xfrm>
            <a:off x="0" y="337220"/>
            <a:ext cx="9144000" cy="6602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lo Sans Office" panose="02000000000000000000" pitchFamily="2" charset="0"/>
              </a:rPr>
              <a:t>Foreldrelaget på Kongshavn</a:t>
            </a:r>
            <a:endParaRPr kumimoji="0" lang="nb-NO" altLang="nb-NO" sz="36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slo Sans Office" panose="02000000000000000000" pitchFamily="2" charset="0"/>
            </a:endParaRPr>
          </a:p>
        </p:txBody>
      </p:sp>
      <p:pic>
        <p:nvPicPr>
          <p:cNvPr id="10" name="Plassholder for innhold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76021" y="3249174"/>
            <a:ext cx="1913179" cy="1273615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5E2F446F-4133-4CCE-B1A5-3992F11D34A7}"/>
              </a:ext>
            </a:extLst>
          </p:cNvPr>
          <p:cNvSpPr txBox="1"/>
          <p:nvPr/>
        </p:nvSpPr>
        <p:spPr>
          <a:xfrm>
            <a:off x="919646" y="4597693"/>
            <a:ext cx="40841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85" lvl="1" indent="0" eaLnBrk="1" hangingPunct="1">
              <a:buNone/>
            </a:pPr>
            <a:r>
              <a:rPr lang="nb-NO" altLang="nb-NO" sz="1800" b="0">
                <a:latin typeface="Oslo Sans Office" panose="02000000000000000000" pitchFamily="2" charset="0"/>
              </a:rPr>
              <a:t>Ta kontakt med rektor Sidsel Holm Bye om du vil bidra i dette viktige samarbeidet</a:t>
            </a:r>
          </a:p>
        </p:txBody>
      </p:sp>
    </p:spTree>
    <p:extLst>
      <p:ext uri="{BB962C8B-B14F-4D97-AF65-F5344CB8AC3E}">
        <p14:creationId xmlns:p14="http://schemas.microsoft.com/office/powerpoint/2010/main" val="983315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/>
          </p:cNvSpPr>
          <p:nvPr/>
        </p:nvSpPr>
        <p:spPr bwMode="auto">
          <a:xfrm>
            <a:off x="0" y="337221"/>
            <a:ext cx="9144000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76163" tIns="38082" rIns="76163" bIns="38082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030A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030A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030A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030A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030A0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0000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0000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0000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3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lo Sans Office" panose="02000000000000000000" pitchFamily="2" charset="0"/>
              </a:rPr>
              <a:t>Viktig å huske på</a:t>
            </a:r>
          </a:p>
        </p:txBody>
      </p:sp>
      <p:sp>
        <p:nvSpPr>
          <p:cNvPr id="68611" name="Plassholder for innhold 1"/>
          <p:cNvSpPr>
            <a:spLocks noGrp="1"/>
          </p:cNvSpPr>
          <p:nvPr>
            <p:ph sz="half" idx="1"/>
          </p:nvPr>
        </p:nvSpPr>
        <p:spPr>
          <a:xfrm>
            <a:off x="1198695" y="1210866"/>
            <a:ext cx="5053822" cy="3058583"/>
          </a:xfrm>
        </p:spPr>
        <p:txBody>
          <a:bodyPr/>
          <a:lstStyle/>
          <a:p>
            <a:pPr eaLnBrk="1" hangingPunct="1"/>
            <a:r>
              <a:rPr lang="nb-NO" altLang="nb-NO" sz="2000" b="0">
                <a:latin typeface="Oslo Sans Office" panose="02000000000000000000" pitchFamily="2" charset="0"/>
              </a:rPr>
              <a:t>Når foreldre bryr seg, blir eleven mer motivert og trives bedre </a:t>
            </a:r>
          </a:p>
          <a:p>
            <a:pPr eaLnBrk="1" hangingPunct="1"/>
            <a:r>
              <a:rPr lang="nb-NO" altLang="nb-NO" sz="2000" b="0">
                <a:latin typeface="Oslo Sans Office" panose="02000000000000000000" pitchFamily="2" charset="0"/>
              </a:rPr>
              <a:t>Et godt forhold til skolen, påvirker elevens resultater</a:t>
            </a:r>
          </a:p>
          <a:p>
            <a:pPr eaLnBrk="1" hangingPunct="1"/>
            <a:r>
              <a:rPr lang="nb-NO" altLang="nb-NO" sz="2000" b="0">
                <a:latin typeface="Oslo Sans Office" panose="02000000000000000000" pitchFamily="2" charset="0"/>
              </a:rPr>
              <a:t>Foreldres kunnskap om deres barn </a:t>
            </a:r>
            <a:br>
              <a:rPr lang="nb-NO" altLang="nb-NO" sz="2000" b="0">
                <a:latin typeface="Oslo Sans Office" panose="02000000000000000000" pitchFamily="2" charset="0"/>
              </a:rPr>
            </a:br>
            <a:r>
              <a:rPr lang="nb-NO" altLang="nb-NO" sz="2000" b="0">
                <a:latin typeface="Oslo Sans Office" panose="02000000000000000000" pitchFamily="2" charset="0"/>
              </a:rPr>
              <a:t>er viktig for skolen</a:t>
            </a:r>
          </a:p>
          <a:p>
            <a:pPr eaLnBrk="1" hangingPunct="1"/>
            <a:r>
              <a:rPr lang="nb-NO" altLang="nb-NO" sz="2000" b="0">
                <a:latin typeface="Oslo Sans Office" panose="02000000000000000000" pitchFamily="2" charset="0"/>
              </a:rPr>
              <a:t>Vis ungdommene at dere har tillit til oss</a:t>
            </a:r>
          </a:p>
          <a:p>
            <a:pPr eaLnBrk="1" hangingPunct="1"/>
            <a:r>
              <a:rPr lang="nb-NO" altLang="nb-NO" sz="2000" b="0">
                <a:latin typeface="Oslo Sans Office" panose="02000000000000000000" pitchFamily="2" charset="0"/>
              </a:rPr>
              <a:t>Støtt ungdommene i å tale sin egen sak, </a:t>
            </a:r>
            <a:br>
              <a:rPr lang="nb-NO" altLang="nb-NO" sz="2000" b="0">
                <a:latin typeface="Oslo Sans Office" panose="02000000000000000000" pitchFamily="2" charset="0"/>
              </a:rPr>
            </a:br>
            <a:r>
              <a:rPr lang="nb-NO" altLang="nb-NO" sz="2000" b="0">
                <a:latin typeface="Oslo Sans Office" panose="02000000000000000000" pitchFamily="2" charset="0"/>
              </a:rPr>
              <a:t>med den det gjelder</a:t>
            </a:r>
          </a:p>
          <a:p>
            <a:r>
              <a:rPr lang="nb-NO" altLang="nb-NO" sz="2000" b="0">
                <a:latin typeface="Oslo Sans Office" panose="02000000000000000000" pitchFamily="2" charset="0"/>
              </a:rPr>
              <a:t>Foreldre er en viktig ressurs for elevene</a:t>
            </a:r>
            <a:endParaRPr lang="nb-NO" altLang="nb-NO" sz="2000">
              <a:latin typeface="Oslo Sans Office" panose="02000000000000000000" pitchFamily="2" charset="0"/>
            </a:endParaRPr>
          </a:p>
        </p:txBody>
      </p:sp>
      <p:pic>
        <p:nvPicPr>
          <p:cNvPr id="3" name="Plassholder for innhold 2">
            <a:extLst>
              <a:ext uri="{FF2B5EF4-FFF2-40B4-BE49-F238E27FC236}">
                <a16:creationId xmlns:a16="http://schemas.microsoft.com/office/drawing/2014/main" id="{A1A09456-B889-4E53-8E1D-6822278E38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50419" y="2095231"/>
            <a:ext cx="2764956" cy="18417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tel 1"/>
          <p:cNvSpPr>
            <a:spLocks noGrp="1"/>
          </p:cNvSpPr>
          <p:nvPr>
            <p:ph type="title"/>
          </p:nvPr>
        </p:nvSpPr>
        <p:spPr>
          <a:xfrm>
            <a:off x="0" y="337220"/>
            <a:ext cx="9144000" cy="660259"/>
          </a:xfrm>
          <a:solidFill>
            <a:srgbClr val="002060"/>
          </a:solidFill>
        </p:spPr>
        <p:txBody>
          <a:bodyPr/>
          <a:lstStyle/>
          <a:p>
            <a:r>
              <a:rPr lang="nb-NO" altLang="nb-NO" sz="3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Trygt og godt skolemiljø</a:t>
            </a:r>
          </a:p>
        </p:txBody>
      </p:sp>
      <p:sp>
        <p:nvSpPr>
          <p:cNvPr id="4" name="Plassholder for tekst 4">
            <a:extLst>
              <a:ext uri="{FF2B5EF4-FFF2-40B4-BE49-F238E27FC236}">
                <a16:creationId xmlns:a16="http://schemas.microsoft.com/office/drawing/2014/main" id="{8AD5F2B7-4F31-4E12-939D-BFC42D44D639}"/>
              </a:ext>
            </a:extLst>
          </p:cNvPr>
          <p:cNvSpPr txBox="1">
            <a:spLocks/>
          </p:cNvSpPr>
          <p:nvPr/>
        </p:nvSpPr>
        <p:spPr>
          <a:xfrm>
            <a:off x="156321" y="1083543"/>
            <a:ext cx="3024336" cy="3286125"/>
          </a:xfrm>
          <a:prstGeom prst="rect">
            <a:avLst/>
          </a:prstGeom>
        </p:spPr>
        <p:txBody>
          <a:bodyPr/>
          <a:lstStyle>
            <a:lvl1pPr marL="285739" indent="-285739" algn="l" defTabSz="3809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9100" indent="-238115" algn="l" defTabSz="3809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3809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3809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3809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380985" rtl="0" eaLnBrk="1" latinLnBrk="0" hangingPunct="1">
              <a:spcBef>
                <a:spcPct val="20000"/>
              </a:spcBef>
              <a:buFont typeface="Arial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380985" rtl="0" eaLnBrk="1" latinLnBrk="0" hangingPunct="1">
              <a:spcBef>
                <a:spcPct val="20000"/>
              </a:spcBef>
              <a:buFont typeface="Arial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380985" rtl="0" eaLnBrk="1" latinLnBrk="0" hangingPunct="1">
              <a:spcBef>
                <a:spcPct val="20000"/>
              </a:spcBef>
              <a:buFont typeface="Arial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380985" rtl="0" eaLnBrk="1" latinLnBrk="0" hangingPunct="1">
              <a:spcBef>
                <a:spcPct val="20000"/>
              </a:spcBef>
              <a:buFont typeface="Arial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24" indent="0">
              <a:buNone/>
              <a:defRPr/>
            </a:pPr>
            <a:r>
              <a:rPr kumimoji="0" lang="nb-NO" altLang="nb-NO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lo Sans Office" panose="02000000000000000000" pitchFamily="2" charset="0"/>
                <a:cs typeface="Arial" panose="020B0604020202020204" pitchFamily="34" charset="0"/>
              </a:rPr>
              <a:t>Opplæringsloven § 9-A</a:t>
            </a:r>
          </a:p>
          <a:p>
            <a:pPr marL="619100" marR="0" lvl="1" indent="-238115" algn="l" defTabSz="38098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b-NO" altLang="nb-NO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lo Sans Office" panose="02000000000000000000" pitchFamily="2" charset="0"/>
                <a:cs typeface="Arial" panose="020B0604020202020204" pitchFamily="34" charset="0"/>
              </a:rPr>
              <a:t>Følge med </a:t>
            </a:r>
            <a:r>
              <a:rPr kumimoji="0" lang="nb-NO" altLang="nb-N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lo Sans Office" panose="02000000000000000000" pitchFamily="2" charset="0"/>
                <a:cs typeface="Arial" panose="020B0604020202020204" pitchFamily="34" charset="0"/>
              </a:rPr>
              <a:t>på om elevene har et trygt og godt skolemiljø</a:t>
            </a:r>
          </a:p>
          <a:p>
            <a:pPr marL="619100" marR="0" lvl="1" indent="-238115" algn="l" defTabSz="38098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b-NO" altLang="nb-NO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lo Sans Office" panose="02000000000000000000" pitchFamily="2" charset="0"/>
                <a:cs typeface="Arial" panose="020B0604020202020204" pitchFamily="34" charset="0"/>
              </a:rPr>
              <a:t>Gripe inn </a:t>
            </a:r>
            <a:r>
              <a:rPr kumimoji="0" lang="nb-NO" altLang="nb-N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lo Sans Office" panose="02000000000000000000" pitchFamily="2" charset="0"/>
                <a:cs typeface="Arial" panose="020B0604020202020204" pitchFamily="34" charset="0"/>
              </a:rPr>
              <a:t>mot krenkende adferd dersom det er mulig</a:t>
            </a:r>
          </a:p>
          <a:p>
            <a:pPr marL="619100" marR="0" lvl="1" indent="-238115" algn="l" defTabSz="38098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b-NO" altLang="nb-NO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lo Sans Office" panose="02000000000000000000" pitchFamily="2" charset="0"/>
                <a:cs typeface="Arial" panose="020B0604020202020204" pitchFamily="34" charset="0"/>
              </a:rPr>
              <a:t>Varsle rektor </a:t>
            </a:r>
            <a:r>
              <a:rPr kumimoji="0" lang="nb-NO" altLang="nb-N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lo Sans Office" panose="02000000000000000000" pitchFamily="2" charset="0"/>
                <a:cs typeface="Arial" panose="020B0604020202020204" pitchFamily="34" charset="0"/>
              </a:rPr>
              <a:t>dersom de får mistanke om / kjennskap til at en elev ikke har et trygt og godt skolemiljø. I alvorlige tilfeller skal rektor varsle skoleeier 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CE0BB1F-1A24-4A1F-939A-12DFB140DD55}"/>
              </a:ext>
            </a:extLst>
          </p:cNvPr>
          <p:cNvSpPr txBox="1">
            <a:spLocks/>
          </p:cNvSpPr>
          <p:nvPr/>
        </p:nvSpPr>
        <p:spPr bwMode="auto">
          <a:xfrm>
            <a:off x="5963345" y="1083543"/>
            <a:ext cx="2970019" cy="327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80975" indent="-180975" defTabSz="6858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90588" indent="-204788" defTabSz="6858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1738" indent="-173038" defTabSz="6858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58925" indent="-187325" defTabSz="6858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16125" indent="-187325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73325" indent="-187325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30525" indent="-187325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87725" indent="-187325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80975" marR="0" lvl="0" indent="-1809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nb-NO" altLang="nb-NO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lo Sans Office" panose="02000000000000000000" pitchFamily="2" charset="0"/>
              </a:rPr>
              <a:t>Undersøke: </a:t>
            </a:r>
          </a:p>
          <a:p>
            <a:pPr marL="342900" marR="0" lvl="1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nb-NO" altLang="nb-N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lo Sans Office" panose="02000000000000000000" pitchFamily="2" charset="0"/>
              </a:rPr>
              <a:t>Ved mistanke om / kjennskap til at en elev ikke har et trygt og godt skolemiljø, skal skolen snarest mulig undersøke saken </a:t>
            </a:r>
          </a:p>
          <a:p>
            <a:pPr marL="180975" marR="0" lvl="0" indent="-1809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nb-NO" altLang="nb-NO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lo Sans Office" panose="02000000000000000000" pitchFamily="2" charset="0"/>
              </a:rPr>
              <a:t>Sette inn tiltak: </a:t>
            </a:r>
          </a:p>
          <a:p>
            <a:pPr marL="342900" marR="0" lvl="1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nb-NO" altLang="nb-N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lo Sans Office" panose="02000000000000000000" pitchFamily="2" charset="0"/>
              </a:rPr>
              <a:t>Så langt det finnes egnede tiltak skal skolen sørge for at eleven har et trygt og godt skolemiljø. </a:t>
            </a:r>
          </a:p>
          <a:p>
            <a:pPr marL="342900" marR="0" lvl="1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nb-NO" altLang="nb-N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lo Sans Office" panose="02000000000000000000" pitchFamily="2" charset="0"/>
              </a:rPr>
              <a:t>Skolen skal lage en skriftlig aktivitetsplan når det skal gjøres tiltak i en sak</a:t>
            </a:r>
          </a:p>
          <a:p>
            <a:pPr marL="180975" marR="0" lvl="0" indent="-1809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Char char="•"/>
              <a:tabLst/>
              <a:defRPr/>
            </a:pP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lassholder for innhold 2">
            <a:extLst>
              <a:ext uri="{FF2B5EF4-FFF2-40B4-BE49-F238E27FC236}">
                <a16:creationId xmlns:a16="http://schemas.microsoft.com/office/drawing/2014/main" id="{6C9E1AB0-9B72-441C-B4EC-71DD7B4E76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80656" y="1608784"/>
            <a:ext cx="2782689" cy="22084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de_skoler">
  <a:themeElements>
    <a:clrScheme name="">
      <a:dk1>
        <a:srgbClr val="000000"/>
      </a:dk1>
      <a:lt1>
        <a:srgbClr val="FFFFFF"/>
      </a:lt1>
      <a:dk2>
        <a:srgbClr val="000000"/>
      </a:dk2>
      <a:lt2>
        <a:srgbClr val="C5C5BA"/>
      </a:lt2>
      <a:accent1>
        <a:srgbClr val="00338C"/>
      </a:accent1>
      <a:accent2>
        <a:srgbClr val="00338C"/>
      </a:accent2>
      <a:accent3>
        <a:srgbClr val="FFFFFF"/>
      </a:accent3>
      <a:accent4>
        <a:srgbClr val="000000"/>
      </a:accent4>
      <a:accent5>
        <a:srgbClr val="AAADC5"/>
      </a:accent5>
      <a:accent6>
        <a:srgbClr val="002D7E"/>
      </a:accent6>
      <a:hlink>
        <a:srgbClr val="CCCCFF"/>
      </a:hlink>
      <a:folHlink>
        <a:srgbClr val="B2B2B2"/>
      </a:folHlink>
    </a:clrScheme>
    <a:fontScheme name="Ude_skol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de_skol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de_skol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de_skol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de_skol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de_skol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de_skol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de_skol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Hellerud m/våpen">
  <a:themeElements>
    <a:clrScheme name="">
      <a:dk1>
        <a:srgbClr val="000000"/>
      </a:dk1>
      <a:lt1>
        <a:srgbClr val="FFFFFF"/>
      </a:lt1>
      <a:dk2>
        <a:srgbClr val="000000"/>
      </a:dk2>
      <a:lt2>
        <a:srgbClr val="C5C5BA"/>
      </a:lt2>
      <a:accent1>
        <a:srgbClr val="00338C"/>
      </a:accent1>
      <a:accent2>
        <a:srgbClr val="00338C"/>
      </a:accent2>
      <a:accent3>
        <a:srgbClr val="FFFFFF"/>
      </a:accent3>
      <a:accent4>
        <a:srgbClr val="000000"/>
      </a:accent4>
      <a:accent5>
        <a:srgbClr val="AAADC5"/>
      </a:accent5>
      <a:accent6>
        <a:srgbClr val="002D7E"/>
      </a:accent6>
      <a:hlink>
        <a:srgbClr val="CCCCFF"/>
      </a:hlink>
      <a:folHlink>
        <a:srgbClr val="B2B2B2"/>
      </a:folHlink>
    </a:clrScheme>
    <a:fontScheme name="Hellerud m/våp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llerud m/våp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llerud m/våpe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llerud m/våpe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llerud m/våpe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llerud m/våpe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llerud m/våpe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llerud m/våpe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alsider Blå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gshavn">
  <a:themeElements>
    <a:clrScheme name="Logolilla">
      <a:dk1>
        <a:sysClr val="windowText" lastClr="000000"/>
      </a:dk1>
      <a:lt1>
        <a:sysClr val="window" lastClr="FFFFFF"/>
      </a:lt1>
      <a:dk2>
        <a:srgbClr val="522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12C97B4EDA35F44881C70F042148032" ma:contentTypeVersion="" ma:contentTypeDescription="Opprett et nytt dokument." ma:contentTypeScope="" ma:versionID="04555b707704039a02214f953b125e52">
  <xsd:schema xmlns:xsd="http://www.w3.org/2001/XMLSchema" xmlns:xs="http://www.w3.org/2001/XMLSchema" xmlns:p="http://schemas.microsoft.com/office/2006/metadata/properties" xmlns:ns2="659ced06-0a57-4cf9-984e-26599d00f16f" xmlns:ns3="0bebc291-6681-48ec-85dc-dcb795b01962" targetNamespace="http://schemas.microsoft.com/office/2006/metadata/properties" ma:root="true" ma:fieldsID="5aa6b3190b83eccbe77c61f5c52e1a0d" ns2:_="" ns3:_="">
    <xsd:import namespace="659ced06-0a57-4cf9-984e-26599d00f16f"/>
    <xsd:import namespace="0bebc291-6681-48ec-85dc-dcb795b019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9ced06-0a57-4cf9-984e-26599d00f1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emerkelapper" ma:readOnly="false" ma:fieldId="{5cf76f15-5ced-4ddc-b409-7134ff3c332f}" ma:taxonomyMulti="true" ma:sspId="d2bf785b-8fef-4b70-b2f9-38d45fd2cc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ebc291-6681-48ec-85dc-dcb795b01962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8f9dd630-93d4-4be2-ae67-66f92a115162}" ma:internalName="TaxCatchAll" ma:showField="CatchAllData" ma:web="0bebc291-6681-48ec-85dc-dcb795b019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59ced06-0a57-4cf9-984e-26599d00f16f">
      <Terms xmlns="http://schemas.microsoft.com/office/infopath/2007/PartnerControls"/>
    </lcf76f155ced4ddcb4097134ff3c332f>
    <TaxCatchAll xmlns="0bebc291-6681-48ec-85dc-dcb795b01962" xsi:nil="true"/>
  </documentManagement>
</p:properties>
</file>

<file path=customXml/itemProps1.xml><?xml version="1.0" encoding="utf-8"?>
<ds:datastoreItem xmlns:ds="http://schemas.openxmlformats.org/officeDocument/2006/customXml" ds:itemID="{3A5338FD-DDF3-49BD-A3D8-726520818224}">
  <ds:schemaRefs>
    <ds:schemaRef ds:uri="0bebc291-6681-48ec-85dc-dcb795b01962"/>
    <ds:schemaRef ds:uri="659ced06-0a57-4cf9-984e-26599d00f16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9AA7E3B-4E29-44EA-AA2C-D0667FC5AD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D3996D-E29D-4F28-8EF7-E4656BBA155A}">
  <ds:schemaRefs>
    <ds:schemaRef ds:uri="http://schemas.openxmlformats.org/package/2006/metadata/core-properties"/>
    <ds:schemaRef ds:uri="0bebc291-6681-48ec-85dc-dcb795b01962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659ced06-0a57-4cf9-984e-26599d00f16f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2685</Words>
  <Application>Microsoft Office PowerPoint</Application>
  <PresentationFormat>Skjermfremvisning (16:10)</PresentationFormat>
  <Paragraphs>428</Paragraphs>
  <Slides>50</Slides>
  <Notes>25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50</vt:i4>
      </vt:variant>
    </vt:vector>
  </HeadingPairs>
  <TitlesOfParts>
    <vt:vector size="59" baseType="lpstr">
      <vt:lpstr>Arial</vt:lpstr>
      <vt:lpstr>Calibri</vt:lpstr>
      <vt:lpstr>Oslo Sans Office</vt:lpstr>
      <vt:lpstr>Times New Roman</vt:lpstr>
      <vt:lpstr>Wingdings</vt:lpstr>
      <vt:lpstr>Ude_skoler</vt:lpstr>
      <vt:lpstr>Hellerud m/våpen</vt:lpstr>
      <vt:lpstr>Malsider Blå</vt:lpstr>
      <vt:lpstr>Kongshavn</vt:lpstr>
      <vt:lpstr>Kongshavn videregående skole</vt:lpstr>
      <vt:lpstr>PowerPoint-presentasjon</vt:lpstr>
      <vt:lpstr>Ledelse</vt:lpstr>
      <vt:lpstr>Nøkkelpersoner</vt:lpstr>
      <vt:lpstr>Resultater 2023/2024</vt:lpstr>
      <vt:lpstr>PowerPoint-presentasjon</vt:lpstr>
      <vt:lpstr>PowerPoint-presentasjon</vt:lpstr>
      <vt:lpstr>PowerPoint-presentasjon</vt:lpstr>
      <vt:lpstr>Trygt og godt skolemiljø</vt:lpstr>
      <vt:lpstr>Tilbud til elevene i løpet av uka</vt:lpstr>
      <vt:lpstr>PowerPoint-presentasjon</vt:lpstr>
      <vt:lpstr>Rådgivningstjenesten</vt:lpstr>
      <vt:lpstr>PowerPoint-presentasjon</vt:lpstr>
      <vt:lpstr>PowerPoint-presentasjon</vt:lpstr>
      <vt:lpstr>Mye å tenke på?</vt:lpstr>
      <vt:lpstr>Særskilt eksamen</vt:lpstr>
      <vt:lpstr>Privatisteksamen</vt:lpstr>
      <vt:lpstr>Privatisteksamen</vt:lpstr>
      <vt:lpstr>Eksamen</vt:lpstr>
      <vt:lpstr>Eksamen</vt:lpstr>
      <vt:lpstr>Eksamen</vt:lpstr>
      <vt:lpstr>Eksamen</vt:lpstr>
      <vt:lpstr>Vitnemål og kompetansebevis</vt:lpstr>
      <vt:lpstr>Førstegangsvitnemål</vt:lpstr>
      <vt:lpstr>Poeng ved opptak til høyere utdanning</vt:lpstr>
      <vt:lpstr>Førstegangsvitnemål</vt:lpstr>
      <vt:lpstr>Elevboka</vt:lpstr>
      <vt:lpstr>Elevboka</vt:lpstr>
      <vt:lpstr>VIS</vt:lpstr>
      <vt:lpstr>VIS</vt:lpstr>
      <vt:lpstr>VIS</vt:lpstr>
      <vt:lpstr>VIS</vt:lpstr>
      <vt:lpstr>Teams / OneNote </vt:lpstr>
      <vt:lpstr>Fravær og vurdering</vt:lpstr>
      <vt:lpstr>Fravær på vitnemål</vt:lpstr>
      <vt:lpstr>Legemeldt fravær</vt:lpstr>
      <vt:lpstr>Varsler</vt:lpstr>
      <vt:lpstr>PowerPoint-presentasjon</vt:lpstr>
      <vt:lpstr>Vurdering</vt:lpstr>
      <vt:lpstr>Når eleven fyller 18 år</vt:lpstr>
      <vt:lpstr>”Faresignaler”</vt:lpstr>
      <vt:lpstr>Hva kan foresatte gjøre ved mistanke om stort fravær når eleven er over 18 år?</vt:lpstr>
      <vt:lpstr>Russetid</vt:lpstr>
      <vt:lpstr>Russetid</vt:lpstr>
      <vt:lpstr>Engasjement for fremtiden "Gjør noe lite for noe stort!"</vt:lpstr>
      <vt:lpstr>Hva skjer videre?</vt:lpstr>
      <vt:lpstr>Neste møte for foresatte</vt:lpstr>
      <vt:lpstr>Avslutning av skoleåret</vt:lpstr>
      <vt:lpstr>Følg med på det som skjer!</vt:lpstr>
      <vt:lpstr>Velkommen til Kongshavn vgs!</vt:lpstr>
    </vt:vector>
  </TitlesOfParts>
  <Company>Utdanningsetaten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Personalmøte onsdag 19. november</dc:title>
  <dc:creator>Knut J Kopperud</dc:creator>
  <cp:lastModifiedBy>Sidsel Helene Holm Bye</cp:lastModifiedBy>
  <cp:revision>1</cp:revision>
  <cp:lastPrinted>2023-08-23T14:39:25Z</cp:lastPrinted>
  <dcterms:created xsi:type="dcterms:W3CDTF">2008-11-19T12:43:16Z</dcterms:created>
  <dcterms:modified xsi:type="dcterms:W3CDTF">2023-08-23T16:59:45Z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0x010100112C97B4EDA35F44881C70F042148032</vt:lpwstr>
  </property>
  <property fmtid="{D5CDD505-2E9C-101B-9397-08002B2CF9AE}" pid="3" name="Order">
    <vt:r8>4572400</vt:r8>
  </property>
  <property fmtid="{D5CDD505-2E9C-101B-9397-08002B2CF9AE}" pid="4" name="MediaServiceImageTags">
    <vt:lpwstr/>
  </property>
</Properties>
</file>