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5658" r:id="rId5"/>
    <p:sldMasterId id="2147485721" r:id="rId6"/>
    <p:sldMasterId id="2147486181" r:id="rId7"/>
  </p:sldMasterIdLst>
  <p:notesMasterIdLst>
    <p:notesMasterId r:id="rId51"/>
  </p:notesMasterIdLst>
  <p:handoutMasterIdLst>
    <p:handoutMasterId r:id="rId52"/>
  </p:handoutMasterIdLst>
  <p:sldIdLst>
    <p:sldId id="653" r:id="rId8"/>
    <p:sldId id="655" r:id="rId9"/>
    <p:sldId id="1275" r:id="rId10"/>
    <p:sldId id="1276" r:id="rId11"/>
    <p:sldId id="1230" r:id="rId12"/>
    <p:sldId id="765" r:id="rId13"/>
    <p:sldId id="1179" r:id="rId14"/>
    <p:sldId id="756" r:id="rId15"/>
    <p:sldId id="657" r:id="rId16"/>
    <p:sldId id="699" r:id="rId17"/>
    <p:sldId id="1277" r:id="rId18"/>
    <p:sldId id="257" r:id="rId19"/>
    <p:sldId id="258" r:id="rId20"/>
    <p:sldId id="1260" r:id="rId21"/>
    <p:sldId id="693" r:id="rId22"/>
    <p:sldId id="784" r:id="rId23"/>
    <p:sldId id="785" r:id="rId24"/>
    <p:sldId id="786" r:id="rId25"/>
    <p:sldId id="787" r:id="rId26"/>
    <p:sldId id="789" r:id="rId27"/>
    <p:sldId id="790" r:id="rId28"/>
    <p:sldId id="1261" r:id="rId29"/>
    <p:sldId id="1292" r:id="rId30"/>
    <p:sldId id="1262" r:id="rId31"/>
    <p:sldId id="1279" r:id="rId32"/>
    <p:sldId id="1263" r:id="rId33"/>
    <p:sldId id="1264" r:id="rId34"/>
    <p:sldId id="1280" r:id="rId35"/>
    <p:sldId id="1281" r:id="rId36"/>
    <p:sldId id="1282" r:id="rId37"/>
    <p:sldId id="1283" r:id="rId38"/>
    <p:sldId id="1284" r:id="rId39"/>
    <p:sldId id="1285" r:id="rId40"/>
    <p:sldId id="1286" r:id="rId41"/>
    <p:sldId id="1287" r:id="rId42"/>
    <p:sldId id="1288" r:id="rId43"/>
    <p:sldId id="1289" r:id="rId44"/>
    <p:sldId id="638" r:id="rId45"/>
    <p:sldId id="628" r:id="rId46"/>
    <p:sldId id="780" r:id="rId47"/>
    <p:sldId id="422" r:id="rId48"/>
    <p:sldId id="599" r:id="rId49"/>
    <p:sldId id="654" r:id="rId50"/>
  </p:sldIdLst>
  <p:sldSz cx="9144000" cy="5715000" type="screen16x10"/>
  <p:notesSz cx="6797675" cy="9926638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50A"/>
    <a:srgbClr val="FF0000"/>
    <a:srgbClr val="662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9F109-3345-4902-965E-91FF44280B0C}" v="10" dt="2023-08-23T10:41:53.182"/>
    <p1510:client id="{B54153EE-EC25-4049-B299-FE1586438583}" v="238" dt="2023-08-23T13:54:26.276"/>
    <p1510:client id="{DC76AB00-6CAD-E3C7-F5B5-6E3B413F4326}" v="151" dt="2023-08-23T06:43:21.098"/>
    <p1510:client id="{F03360CE-5E46-449E-B8BF-A0C433AAFFC6}" v="98" dt="2023-08-23T13:46:33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50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 Ingebjørg Guneriussen" userId="d34eafdb-690c-4385-ace2-92266946db7f" providerId="ADAL" clId="{95AADDEA-C9ED-4951-886C-6517E98ADC1C}"/>
    <pc:docChg chg="modSld">
      <pc:chgData name="Liv Ingebjørg Guneriussen" userId="d34eafdb-690c-4385-ace2-92266946db7f" providerId="ADAL" clId="{95AADDEA-C9ED-4951-886C-6517E98ADC1C}" dt="2023-08-23T12:45:38.747" v="3" actId="20577"/>
      <pc:docMkLst>
        <pc:docMk/>
      </pc:docMkLst>
      <pc:sldChg chg="modSp mod">
        <pc:chgData name="Liv Ingebjørg Guneriussen" userId="d34eafdb-690c-4385-ace2-92266946db7f" providerId="ADAL" clId="{95AADDEA-C9ED-4951-886C-6517E98ADC1C}" dt="2023-08-23T12:45:38.747" v="3" actId="20577"/>
        <pc:sldMkLst>
          <pc:docMk/>
          <pc:sldMk cId="0" sldId="1179"/>
        </pc:sldMkLst>
        <pc:spChg chg="mod">
          <ac:chgData name="Liv Ingebjørg Guneriussen" userId="d34eafdb-690c-4385-ace2-92266946db7f" providerId="ADAL" clId="{95AADDEA-C9ED-4951-886C-6517E98ADC1C}" dt="2023-08-23T12:40:17.221" v="1" actId="13926"/>
          <ac:spMkLst>
            <pc:docMk/>
            <pc:sldMk cId="0" sldId="1179"/>
            <ac:spMk id="4" creationId="{1EDEC0F8-812E-449C-BEAF-6D6C66E951C8}"/>
          </ac:spMkLst>
        </pc:spChg>
        <pc:spChg chg="mod">
          <ac:chgData name="Liv Ingebjørg Guneriussen" userId="d34eafdb-690c-4385-ace2-92266946db7f" providerId="ADAL" clId="{95AADDEA-C9ED-4951-886C-6517E98ADC1C}" dt="2023-08-23T12:45:38.747" v="3" actId="20577"/>
          <ac:spMkLst>
            <pc:docMk/>
            <pc:sldMk cId="0" sldId="1179"/>
            <ac:spMk id="89091" creationId="{99578BCA-717A-497D-98F6-008276695D4B}"/>
          </ac:spMkLst>
        </pc:spChg>
      </pc:sldChg>
    </pc:docChg>
  </pc:docChgLst>
  <pc:docChgLst>
    <pc:chgData name="Sidsel Helene Holm Bye" userId="e62f3410-770f-4527-89f5-384f8b3686e8" providerId="ADAL" clId="{B54153EE-EC25-4049-B299-FE1586438583}"/>
    <pc:docChg chg="undo custSel delSld modSld sldOrd">
      <pc:chgData name="Sidsel Helene Holm Bye" userId="e62f3410-770f-4527-89f5-384f8b3686e8" providerId="ADAL" clId="{B54153EE-EC25-4049-B299-FE1586438583}" dt="2023-08-23T13:54:26.276" v="418" actId="20577"/>
      <pc:docMkLst>
        <pc:docMk/>
      </pc:docMkLst>
      <pc:sldChg chg="modSp mod">
        <pc:chgData name="Sidsel Helene Holm Bye" userId="e62f3410-770f-4527-89f5-384f8b3686e8" providerId="ADAL" clId="{B54153EE-EC25-4049-B299-FE1586438583}" dt="2023-08-23T13:33:45.067" v="299" actId="20577"/>
        <pc:sldMkLst>
          <pc:docMk/>
          <pc:sldMk cId="577365419" sldId="257"/>
        </pc:sldMkLst>
        <pc:spChg chg="mod">
          <ac:chgData name="Sidsel Helene Holm Bye" userId="e62f3410-770f-4527-89f5-384f8b3686e8" providerId="ADAL" clId="{B54153EE-EC25-4049-B299-FE1586438583}" dt="2023-08-23T13:33:21.463" v="292" actId="12"/>
          <ac:spMkLst>
            <pc:docMk/>
            <pc:sldMk cId="577365419" sldId="257"/>
            <ac:spMk id="3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33:45.067" v="299" actId="20577"/>
          <ac:spMkLst>
            <pc:docMk/>
            <pc:sldMk cId="577365419" sldId="257"/>
            <ac:spMk id="5" creationId="{7629C691-DCA9-44C5-B492-29C059855C61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3:56.977" v="300" actId="13926"/>
        <pc:sldMkLst>
          <pc:docMk/>
          <pc:sldMk cId="2125147966" sldId="258"/>
        </pc:sldMkLst>
        <pc:spChg chg="mod">
          <ac:chgData name="Sidsel Helene Holm Bye" userId="e62f3410-770f-4527-89f5-384f8b3686e8" providerId="ADAL" clId="{B54153EE-EC25-4049-B299-FE1586438583}" dt="2023-08-23T13:33:56.977" v="300" actId="13926"/>
          <ac:spMkLst>
            <pc:docMk/>
            <pc:sldMk cId="2125147966" sldId="258"/>
            <ac:spMk id="4" creationId="{D5844334-E85C-46CC-A24C-C07F85BDA667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3:12.187" v="375" actId="2711"/>
        <pc:sldMkLst>
          <pc:docMk/>
          <pc:sldMk cId="0" sldId="422"/>
        </pc:sldMkLst>
        <pc:spChg chg="mod">
          <ac:chgData name="Sidsel Helene Holm Bye" userId="e62f3410-770f-4527-89f5-384f8b3686e8" providerId="ADAL" clId="{B54153EE-EC25-4049-B299-FE1586438583}" dt="2023-08-23T13:43:01.399" v="374" actId="207"/>
          <ac:spMkLst>
            <pc:docMk/>
            <pc:sldMk cId="0" sldId="422"/>
            <ac:spMk id="5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43:12.187" v="375" actId="2711"/>
          <ac:spMkLst>
            <pc:docMk/>
            <pc:sldMk cId="0" sldId="422"/>
            <ac:spMk id="162818" creationId="{00000000-0000-0000-0000-000000000000}"/>
          </ac:spMkLst>
        </pc:spChg>
        <pc:picChg chg="mod">
          <ac:chgData name="Sidsel Helene Holm Bye" userId="e62f3410-770f-4527-89f5-384f8b3686e8" providerId="ADAL" clId="{B54153EE-EC25-4049-B299-FE1586438583}" dt="2023-08-21T13:35:19.518" v="162" actId="1076"/>
          <ac:picMkLst>
            <pc:docMk/>
            <pc:sldMk cId="0" sldId="422"/>
            <ac:picMk id="4" creationId="{00000000-0000-0000-0000-000000000000}"/>
          </ac:picMkLst>
        </pc:picChg>
      </pc:sldChg>
      <pc:sldChg chg="modSp mod">
        <pc:chgData name="Sidsel Helene Holm Bye" userId="e62f3410-770f-4527-89f5-384f8b3686e8" providerId="ADAL" clId="{B54153EE-EC25-4049-B299-FE1586438583}" dt="2023-08-23T13:43:24.920" v="377" actId="13926"/>
        <pc:sldMkLst>
          <pc:docMk/>
          <pc:sldMk cId="0" sldId="599"/>
        </pc:sldMkLst>
        <pc:spChg chg="mod">
          <ac:chgData name="Sidsel Helene Holm Bye" userId="e62f3410-770f-4527-89f5-384f8b3686e8" providerId="ADAL" clId="{B54153EE-EC25-4049-B299-FE1586438583}" dt="2023-08-23T13:43:24.920" v="377" actId="13926"/>
          <ac:spMkLst>
            <pc:docMk/>
            <pc:sldMk cId="0" sldId="599"/>
            <ac:spMk id="164866" creationId="{00000000-0000-0000-0000-000000000000}"/>
          </ac:spMkLst>
        </pc:spChg>
      </pc:sldChg>
      <pc:sldChg chg="modSp mod ord">
        <pc:chgData name="Sidsel Helene Holm Bye" userId="e62f3410-770f-4527-89f5-384f8b3686e8" providerId="ADAL" clId="{B54153EE-EC25-4049-B299-FE1586438583}" dt="2023-08-23T13:51:16.969" v="386"/>
        <pc:sldMkLst>
          <pc:docMk/>
          <pc:sldMk cId="0" sldId="628"/>
        </pc:sldMkLst>
        <pc:spChg chg="mod">
          <ac:chgData name="Sidsel Helene Holm Bye" userId="e62f3410-770f-4527-89f5-384f8b3686e8" providerId="ADAL" clId="{B54153EE-EC25-4049-B299-FE1586438583}" dt="2023-08-23T13:39:03.547" v="343" actId="207"/>
          <ac:spMkLst>
            <pc:docMk/>
            <pc:sldMk cId="0" sldId="628"/>
            <ac:spMk id="134151" creationId="{00000000-0000-0000-0000-000000000000}"/>
          </ac:spMkLst>
        </pc:spChg>
      </pc:sldChg>
      <pc:sldChg chg="del">
        <pc:chgData name="Sidsel Helene Holm Bye" userId="e62f3410-770f-4527-89f5-384f8b3686e8" providerId="ADAL" clId="{B54153EE-EC25-4049-B299-FE1586438583}" dt="2023-08-21T12:45:47.891" v="18" actId="47"/>
        <pc:sldMkLst>
          <pc:docMk/>
          <pc:sldMk cId="0" sldId="629"/>
        </pc:sldMkLst>
      </pc:sldChg>
      <pc:sldChg chg="modSp mod ord">
        <pc:chgData name="Sidsel Helene Holm Bye" userId="e62f3410-770f-4527-89f5-384f8b3686e8" providerId="ADAL" clId="{B54153EE-EC25-4049-B299-FE1586438583}" dt="2023-08-23T13:54:26.276" v="418" actId="20577"/>
        <pc:sldMkLst>
          <pc:docMk/>
          <pc:sldMk cId="0" sldId="638"/>
        </pc:sldMkLst>
        <pc:spChg chg="mod">
          <ac:chgData name="Sidsel Helene Holm Bye" userId="e62f3410-770f-4527-89f5-384f8b3686e8" providerId="ADAL" clId="{B54153EE-EC25-4049-B299-FE1586438583}" dt="2023-08-23T13:38:59.902" v="342" actId="207"/>
          <ac:spMkLst>
            <pc:docMk/>
            <pc:sldMk cId="0" sldId="638"/>
            <ac:spMk id="130050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54:26.276" v="418" actId="20577"/>
          <ac:spMkLst>
            <pc:docMk/>
            <pc:sldMk cId="0" sldId="638"/>
            <ac:spMk id="130051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25:56.400" v="237" actId="2711"/>
        <pc:sldMkLst>
          <pc:docMk/>
          <pc:sldMk cId="0" sldId="653"/>
        </pc:sldMkLst>
        <pc:spChg chg="mod">
          <ac:chgData name="Sidsel Helene Holm Bye" userId="e62f3410-770f-4527-89f5-384f8b3686e8" providerId="ADAL" clId="{B54153EE-EC25-4049-B299-FE1586438583}" dt="2023-08-21T12:42:35.496" v="5" actId="20577"/>
          <ac:spMkLst>
            <pc:docMk/>
            <pc:sldMk cId="0" sldId="653"/>
            <ac:spMk id="4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5:56.400" v="237" actId="2711"/>
          <ac:spMkLst>
            <pc:docMk/>
            <pc:sldMk cId="0" sldId="653"/>
            <ac:spMk id="61443" creationId="{00000000-0000-0000-0000-000000000000}"/>
          </ac:spMkLst>
        </pc:spChg>
      </pc:sldChg>
      <pc:sldChg chg="modSp">
        <pc:chgData name="Sidsel Helene Holm Bye" userId="e62f3410-770f-4527-89f5-384f8b3686e8" providerId="ADAL" clId="{B54153EE-EC25-4049-B299-FE1586438583}" dt="2023-08-23T13:43:29.669" v="378" actId="207"/>
        <pc:sldMkLst>
          <pc:docMk/>
          <pc:sldMk cId="0" sldId="654"/>
        </pc:sldMkLst>
        <pc:spChg chg="mod">
          <ac:chgData name="Sidsel Helene Holm Bye" userId="e62f3410-770f-4527-89f5-384f8b3686e8" providerId="ADAL" clId="{B54153EE-EC25-4049-B299-FE1586438583}" dt="2023-08-23T13:43:29.669" v="378" actId="207"/>
          <ac:spMkLst>
            <pc:docMk/>
            <pc:sldMk cId="0" sldId="654"/>
            <ac:spMk id="168963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25:46.274" v="236" actId="2711"/>
        <pc:sldMkLst>
          <pc:docMk/>
          <pc:sldMk cId="0" sldId="655"/>
        </pc:sldMkLst>
        <pc:spChg chg="mod">
          <ac:chgData name="Sidsel Helene Holm Bye" userId="e62f3410-770f-4527-89f5-384f8b3686e8" providerId="ADAL" clId="{B54153EE-EC25-4049-B299-FE1586438583}" dt="2023-08-23T12:00:50.857" v="211" actId="255"/>
          <ac:spMkLst>
            <pc:docMk/>
            <pc:sldMk cId="0" sldId="655"/>
            <ac:spMk id="3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5:46.274" v="236" actId="2711"/>
          <ac:spMkLst>
            <pc:docMk/>
            <pc:sldMk cId="0" sldId="655"/>
            <ac:spMk id="63491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29:44.149" v="260" actId="207"/>
        <pc:sldMkLst>
          <pc:docMk/>
          <pc:sldMk cId="0" sldId="657"/>
        </pc:sldMkLst>
        <pc:spChg chg="mod">
          <ac:chgData name="Sidsel Helene Holm Bye" userId="e62f3410-770f-4527-89f5-384f8b3686e8" providerId="ADAL" clId="{B54153EE-EC25-4049-B299-FE1586438583}" dt="2023-08-23T13:29:44.149" v="260" actId="207"/>
          <ac:spMkLst>
            <pc:docMk/>
            <pc:sldMk cId="0" sldId="657"/>
            <ac:spMk id="4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7:17.706" v="247" actId="255"/>
          <ac:spMkLst>
            <pc:docMk/>
            <pc:sldMk cId="0" sldId="657"/>
            <ac:spMk id="68611" creationId="{00000000-0000-0000-0000-000000000000}"/>
          </ac:spMkLst>
        </pc:spChg>
        <pc:picChg chg="mod">
          <ac:chgData name="Sidsel Helene Holm Bye" userId="e62f3410-770f-4527-89f5-384f8b3686e8" providerId="ADAL" clId="{B54153EE-EC25-4049-B299-FE1586438583}" dt="2023-08-23T13:27:23.482" v="249" actId="1076"/>
          <ac:picMkLst>
            <pc:docMk/>
            <pc:sldMk cId="0" sldId="657"/>
            <ac:picMk id="5" creationId="{D0AEA000-24E1-4638-87BF-1AD10652B889}"/>
          </ac:picMkLst>
        </pc:picChg>
      </pc:sldChg>
      <pc:sldChg chg="modSp mod ord">
        <pc:chgData name="Sidsel Helene Holm Bye" userId="e62f3410-770f-4527-89f5-384f8b3686e8" providerId="ADAL" clId="{B54153EE-EC25-4049-B299-FE1586438583}" dt="2023-08-23T13:35:01.275" v="312" actId="255"/>
        <pc:sldMkLst>
          <pc:docMk/>
          <pc:sldMk cId="0" sldId="693"/>
        </pc:sldMkLst>
        <pc:spChg chg="mod">
          <ac:chgData name="Sidsel Helene Holm Bye" userId="e62f3410-770f-4527-89f5-384f8b3686e8" providerId="ADAL" clId="{B54153EE-EC25-4049-B299-FE1586438583}" dt="2023-08-23T13:35:01.275" v="312" actId="255"/>
          <ac:spMkLst>
            <pc:docMk/>
            <pc:sldMk cId="0" sldId="693"/>
            <ac:spMk id="3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34:53.168" v="310" actId="2711"/>
          <ac:spMkLst>
            <pc:docMk/>
            <pc:sldMk cId="0" sldId="693"/>
            <ac:spMk id="76802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2:01.146" v="281" actId="1076"/>
        <pc:sldMkLst>
          <pc:docMk/>
          <pc:sldMk cId="0" sldId="699"/>
        </pc:sldMkLst>
        <pc:spChg chg="mod">
          <ac:chgData name="Sidsel Helene Holm Bye" userId="e62f3410-770f-4527-89f5-384f8b3686e8" providerId="ADAL" clId="{B54153EE-EC25-4049-B299-FE1586438583}" dt="2023-08-23T13:31:02.671" v="271" actId="14100"/>
          <ac:spMkLst>
            <pc:docMk/>
            <pc:sldMk cId="0" sldId="699"/>
            <ac:spMk id="4" creationId="{8AD5F2B7-4F31-4E12-939D-BFC42D44D639}"/>
          </ac:spMkLst>
        </pc:spChg>
        <pc:spChg chg="mod">
          <ac:chgData name="Sidsel Helene Holm Bye" userId="e62f3410-770f-4527-89f5-384f8b3686e8" providerId="ADAL" clId="{B54153EE-EC25-4049-B299-FE1586438583}" dt="2023-08-23T13:32:01.146" v="281" actId="1076"/>
          <ac:spMkLst>
            <pc:docMk/>
            <pc:sldMk cId="0" sldId="699"/>
            <ac:spMk id="5" creationId="{6CE0BB1F-1A24-4A1F-939A-12DFB140DD55}"/>
          </ac:spMkLst>
        </pc:spChg>
        <pc:spChg chg="mod">
          <ac:chgData name="Sidsel Helene Holm Bye" userId="e62f3410-770f-4527-89f5-384f8b3686e8" providerId="ADAL" clId="{B54153EE-EC25-4049-B299-FE1586438583}" dt="2023-08-23T13:30:00.865" v="263" actId="2711"/>
          <ac:spMkLst>
            <pc:docMk/>
            <pc:sldMk cId="0" sldId="699"/>
            <ac:spMk id="116738" creationId="{00000000-0000-0000-0000-000000000000}"/>
          </ac:spMkLst>
        </pc:spChg>
        <pc:picChg chg="mod">
          <ac:chgData name="Sidsel Helene Holm Bye" userId="e62f3410-770f-4527-89f5-384f8b3686e8" providerId="ADAL" clId="{B54153EE-EC25-4049-B299-FE1586438583}" dt="2023-08-23T13:31:47.747" v="278" actId="14100"/>
          <ac:picMkLst>
            <pc:docMk/>
            <pc:sldMk cId="0" sldId="699"/>
            <ac:picMk id="3" creationId="{C1D8B6CC-F8F0-4FBC-817F-289531D98657}"/>
          </ac:picMkLst>
        </pc:picChg>
      </pc:sldChg>
      <pc:sldChg chg="del">
        <pc:chgData name="Sidsel Helene Holm Bye" userId="e62f3410-770f-4527-89f5-384f8b3686e8" providerId="ADAL" clId="{B54153EE-EC25-4049-B299-FE1586438583}" dt="2023-08-21T12:47:53.402" v="29" actId="47"/>
        <pc:sldMkLst>
          <pc:docMk/>
          <pc:sldMk cId="0" sldId="716"/>
        </pc:sldMkLst>
      </pc:sldChg>
      <pc:sldChg chg="modSp mod ord">
        <pc:chgData name="Sidsel Helene Holm Bye" userId="e62f3410-770f-4527-89f5-384f8b3686e8" providerId="ADAL" clId="{B54153EE-EC25-4049-B299-FE1586438583}" dt="2023-08-23T13:29:01.711" v="255" actId="207"/>
        <pc:sldMkLst>
          <pc:docMk/>
          <pc:sldMk cId="0" sldId="756"/>
        </pc:sldMkLst>
        <pc:spChg chg="mod">
          <ac:chgData name="Sidsel Helene Holm Bye" userId="e62f3410-770f-4527-89f5-384f8b3686e8" providerId="ADAL" clId="{B54153EE-EC25-4049-B299-FE1586438583}" dt="2023-08-23T13:26:24.077" v="240" actId="2711"/>
          <ac:spMkLst>
            <pc:docMk/>
            <pc:sldMk cId="0" sldId="756"/>
            <ac:spMk id="3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9:01.711" v="255" actId="207"/>
          <ac:spMkLst>
            <pc:docMk/>
            <pc:sldMk cId="0" sldId="756"/>
            <ac:spMk id="5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6:48.149" v="243" actId="5793"/>
          <ac:spMkLst>
            <pc:docMk/>
            <pc:sldMk cId="0" sldId="756"/>
            <ac:spMk id="9" creationId="{5891358B-8403-4C7A-BB21-8F0F406BFD54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25:03.368" v="231" actId="2711"/>
        <pc:sldMkLst>
          <pc:docMk/>
          <pc:sldMk cId="983315129" sldId="765"/>
        </pc:sldMkLst>
        <pc:spChg chg="mod">
          <ac:chgData name="Sidsel Helene Holm Bye" userId="e62f3410-770f-4527-89f5-384f8b3686e8" providerId="ADAL" clId="{B54153EE-EC25-4049-B299-FE1586438583}" dt="2023-08-23T13:24:19.530" v="225" actId="255"/>
          <ac:spMkLst>
            <pc:docMk/>
            <pc:sldMk cId="983315129" sldId="765"/>
            <ac:spMk id="106498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4:07.104" v="223" actId="255"/>
          <ac:spMkLst>
            <pc:docMk/>
            <pc:sldMk cId="983315129" sldId="765"/>
            <ac:spMk id="106499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5:03.368" v="231" actId="2711"/>
          <ac:spMkLst>
            <pc:docMk/>
            <pc:sldMk cId="983315129" sldId="765"/>
            <ac:spMk id="106502" creationId="{00000000-0000-0000-0000-000000000000}"/>
          </ac:spMkLst>
        </pc:spChg>
        <pc:picChg chg="mod">
          <ac:chgData name="Sidsel Helene Holm Bye" userId="e62f3410-770f-4527-89f5-384f8b3686e8" providerId="ADAL" clId="{B54153EE-EC25-4049-B299-FE1586438583}" dt="2023-08-23T13:24:26.649" v="226" actId="1076"/>
          <ac:picMkLst>
            <pc:docMk/>
            <pc:sldMk cId="983315129" sldId="765"/>
            <ac:picMk id="10" creationId="{00000000-0000-0000-0000-000000000000}"/>
          </ac:picMkLst>
        </pc:picChg>
      </pc:sldChg>
      <pc:sldChg chg="modSp mod">
        <pc:chgData name="Sidsel Helene Holm Bye" userId="e62f3410-770f-4527-89f5-384f8b3686e8" providerId="ADAL" clId="{B54153EE-EC25-4049-B299-FE1586438583}" dt="2023-08-23T13:42:46.831" v="372" actId="13926"/>
        <pc:sldMkLst>
          <pc:docMk/>
          <pc:sldMk cId="2650867187" sldId="780"/>
        </pc:sldMkLst>
        <pc:spChg chg="mod">
          <ac:chgData name="Sidsel Helene Holm Bye" userId="e62f3410-770f-4527-89f5-384f8b3686e8" providerId="ADAL" clId="{B54153EE-EC25-4049-B299-FE1586438583}" dt="2023-08-23T13:42:46.831" v="372" actId="13926"/>
          <ac:spMkLst>
            <pc:docMk/>
            <pc:sldMk cId="2650867187" sldId="780"/>
            <ac:spMk id="163842" creationId="{00000000-0000-0000-0000-000000000000}"/>
          </ac:spMkLst>
        </pc:spChg>
      </pc:sldChg>
      <pc:sldChg chg="modSp mod modClrScheme chgLayout">
        <pc:chgData name="Sidsel Helene Holm Bye" userId="e62f3410-770f-4527-89f5-384f8b3686e8" providerId="ADAL" clId="{B54153EE-EC25-4049-B299-FE1586438583}" dt="2023-08-23T13:35:52.434" v="320" actId="26606"/>
        <pc:sldMkLst>
          <pc:docMk/>
          <pc:sldMk cId="1925176390" sldId="784"/>
        </pc:sldMkLst>
        <pc:spChg chg="mod">
          <ac:chgData name="Sidsel Helene Holm Bye" userId="e62f3410-770f-4527-89f5-384f8b3686e8" providerId="ADAL" clId="{B54153EE-EC25-4049-B299-FE1586438583}" dt="2023-08-23T13:35:52.434" v="320" actId="26606"/>
          <ac:spMkLst>
            <pc:docMk/>
            <pc:sldMk cId="1925176390" sldId="784"/>
            <ac:spMk id="158722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35:52.434" v="320" actId="26606"/>
          <ac:spMkLst>
            <pc:docMk/>
            <pc:sldMk cId="1925176390" sldId="784"/>
            <ac:spMk id="158723" creationId="{00000000-0000-0000-0000-000000000000}"/>
          </ac:spMkLst>
        </pc:spChg>
        <pc:picChg chg="mod">
          <ac:chgData name="Sidsel Helene Holm Bye" userId="e62f3410-770f-4527-89f5-384f8b3686e8" providerId="ADAL" clId="{B54153EE-EC25-4049-B299-FE1586438583}" dt="2023-08-23T13:35:52.434" v="320" actId="26606"/>
          <ac:picMkLst>
            <pc:docMk/>
            <pc:sldMk cId="1925176390" sldId="784"/>
            <ac:picMk id="158725" creationId="{00000000-0000-0000-0000-000000000000}"/>
          </ac:picMkLst>
        </pc:picChg>
      </pc:sldChg>
      <pc:sldChg chg="modSp mod">
        <pc:chgData name="Sidsel Helene Holm Bye" userId="e62f3410-770f-4527-89f5-384f8b3686e8" providerId="ADAL" clId="{B54153EE-EC25-4049-B299-FE1586438583}" dt="2023-08-23T13:36:22.578" v="322" actId="13926"/>
        <pc:sldMkLst>
          <pc:docMk/>
          <pc:sldMk cId="2466105715" sldId="785"/>
        </pc:sldMkLst>
        <pc:spChg chg="mod">
          <ac:chgData name="Sidsel Helene Holm Bye" userId="e62f3410-770f-4527-89f5-384f8b3686e8" providerId="ADAL" clId="{B54153EE-EC25-4049-B299-FE1586438583}" dt="2023-08-23T13:36:22.578" v="322" actId="13926"/>
          <ac:spMkLst>
            <pc:docMk/>
            <pc:sldMk cId="2466105715" sldId="785"/>
            <ac:spMk id="4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6:50.630" v="326" actId="255"/>
        <pc:sldMkLst>
          <pc:docMk/>
          <pc:sldMk cId="3309886889" sldId="786"/>
        </pc:sldMkLst>
        <pc:spChg chg="mod">
          <ac:chgData name="Sidsel Helene Holm Bye" userId="e62f3410-770f-4527-89f5-384f8b3686e8" providerId="ADAL" clId="{B54153EE-EC25-4049-B299-FE1586438583}" dt="2023-08-23T13:36:50.630" v="326" actId="255"/>
          <ac:spMkLst>
            <pc:docMk/>
            <pc:sldMk cId="3309886889" sldId="786"/>
            <ac:spMk id="96259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36:34.336" v="324" actId="2711"/>
          <ac:spMkLst>
            <pc:docMk/>
            <pc:sldMk cId="3309886889" sldId="786"/>
            <ac:spMk id="160770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7:14.453" v="332" actId="20577"/>
        <pc:sldMkLst>
          <pc:docMk/>
          <pc:sldMk cId="2657050474" sldId="787"/>
        </pc:sldMkLst>
        <pc:spChg chg="mod">
          <ac:chgData name="Sidsel Helene Holm Bye" userId="e62f3410-770f-4527-89f5-384f8b3686e8" providerId="ADAL" clId="{B54153EE-EC25-4049-B299-FE1586438583}" dt="2023-08-23T13:36:55.479" v="327" actId="13926"/>
          <ac:spMkLst>
            <pc:docMk/>
            <pc:sldMk cId="2657050474" sldId="787"/>
            <ac:spMk id="161794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37:14.453" v="332" actId="20577"/>
          <ac:spMkLst>
            <pc:docMk/>
            <pc:sldMk cId="2657050474" sldId="787"/>
            <ac:spMk id="161795" creationId="{00000000-0000-0000-0000-000000000000}"/>
          </ac:spMkLst>
        </pc:spChg>
      </pc:sldChg>
      <pc:sldChg chg="modSp">
        <pc:chgData name="Sidsel Helene Holm Bye" userId="e62f3410-770f-4527-89f5-384f8b3686e8" providerId="ADAL" clId="{B54153EE-EC25-4049-B299-FE1586438583}" dt="2023-08-23T13:37:40.172" v="336" actId="13926"/>
        <pc:sldMkLst>
          <pc:docMk/>
          <pc:sldMk cId="1609109531" sldId="789"/>
        </pc:sldMkLst>
        <pc:spChg chg="mod">
          <ac:chgData name="Sidsel Helene Holm Bye" userId="e62f3410-770f-4527-89f5-384f8b3686e8" providerId="ADAL" clId="{B54153EE-EC25-4049-B299-FE1586438583}" dt="2023-08-23T13:37:40.172" v="336" actId="13926"/>
          <ac:spMkLst>
            <pc:docMk/>
            <pc:sldMk cId="1609109531" sldId="789"/>
            <ac:spMk id="9625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7:53.517" v="338" actId="2711"/>
        <pc:sldMkLst>
          <pc:docMk/>
          <pc:sldMk cId="1905320275" sldId="790"/>
        </pc:sldMkLst>
        <pc:spChg chg="mod">
          <ac:chgData name="Sidsel Helene Holm Bye" userId="e62f3410-770f-4527-89f5-384f8b3686e8" providerId="ADAL" clId="{B54153EE-EC25-4049-B299-FE1586438583}" dt="2023-08-23T13:37:53.517" v="338" actId="2711"/>
          <ac:spMkLst>
            <pc:docMk/>
            <pc:sldMk cId="1905320275" sldId="790"/>
            <ac:spMk id="164866" creationId="{00000000-0000-0000-0000-000000000000}"/>
          </ac:spMkLst>
        </pc:spChg>
      </pc:sldChg>
      <pc:sldChg chg="modSp del mod">
        <pc:chgData name="Sidsel Helene Holm Bye" userId="e62f3410-770f-4527-89f5-384f8b3686e8" providerId="ADAL" clId="{B54153EE-EC25-4049-B299-FE1586438583}" dt="2023-08-21T12:43:44.015" v="8" actId="47"/>
        <pc:sldMkLst>
          <pc:docMk/>
          <pc:sldMk cId="0" sldId="795"/>
        </pc:sldMkLst>
        <pc:spChg chg="mod">
          <ac:chgData name="Sidsel Helene Holm Bye" userId="e62f3410-770f-4527-89f5-384f8b3686e8" providerId="ADAL" clId="{B54153EE-EC25-4049-B299-FE1586438583}" dt="2023-08-21T12:42:47.865" v="7" actId="20577"/>
          <ac:spMkLst>
            <pc:docMk/>
            <pc:sldMk cId="0" sldId="795"/>
            <ac:spMk id="65539" creationId="{00000000-0000-0000-0000-000000000000}"/>
          </ac:spMkLst>
        </pc:spChg>
      </pc:sldChg>
      <pc:sldChg chg="del">
        <pc:chgData name="Sidsel Helene Holm Bye" userId="e62f3410-770f-4527-89f5-384f8b3686e8" providerId="ADAL" clId="{B54153EE-EC25-4049-B299-FE1586438583}" dt="2023-08-21T12:44:07.977" v="9" actId="47"/>
        <pc:sldMkLst>
          <pc:docMk/>
          <pc:sldMk cId="0" sldId="796"/>
        </pc:sldMkLst>
      </pc:sldChg>
      <pc:sldChg chg="modSp mod ord">
        <pc:chgData name="Sidsel Helene Holm Bye" userId="e62f3410-770f-4527-89f5-384f8b3686e8" providerId="ADAL" clId="{B54153EE-EC25-4049-B299-FE1586438583}" dt="2023-08-23T13:24:51.002" v="230" actId="2711"/>
        <pc:sldMkLst>
          <pc:docMk/>
          <pc:sldMk cId="0" sldId="1179"/>
        </pc:sldMkLst>
        <pc:spChg chg="mod">
          <ac:chgData name="Sidsel Helene Holm Bye" userId="e62f3410-770f-4527-89f5-384f8b3686e8" providerId="ADAL" clId="{B54153EE-EC25-4049-B299-FE1586438583}" dt="2023-08-23T13:24:51.002" v="230" actId="2711"/>
          <ac:spMkLst>
            <pc:docMk/>
            <pc:sldMk cId="0" sldId="1179"/>
            <ac:spMk id="4" creationId="{1EDEC0F8-812E-449C-BEAF-6D6C66E951C8}"/>
          </ac:spMkLst>
        </pc:spChg>
        <pc:spChg chg="mod">
          <ac:chgData name="Sidsel Helene Holm Bye" userId="e62f3410-770f-4527-89f5-384f8b3686e8" providerId="ADAL" clId="{B54153EE-EC25-4049-B299-FE1586438583}" dt="2023-08-23T13:24:41.279" v="228" actId="255"/>
          <ac:spMkLst>
            <pc:docMk/>
            <pc:sldMk cId="0" sldId="1179"/>
            <ac:spMk id="89091" creationId="{99578BCA-717A-497D-98F6-008276695D4B}"/>
          </ac:spMkLst>
        </pc:spChg>
        <pc:picChg chg="mod">
          <ac:chgData name="Sidsel Helene Holm Bye" userId="e62f3410-770f-4527-89f5-384f8b3686e8" providerId="ADAL" clId="{B54153EE-EC25-4049-B299-FE1586438583}" dt="2023-08-23T13:24:43.701" v="229" actId="1076"/>
          <ac:picMkLst>
            <pc:docMk/>
            <pc:sldMk cId="0" sldId="1179"/>
            <ac:picMk id="89093" creationId="{A645A8D4-45F6-4C01-9689-40DFB1B063F3}"/>
          </ac:picMkLst>
        </pc:picChg>
      </pc:sldChg>
      <pc:sldChg chg="modSp mod">
        <pc:chgData name="Sidsel Helene Holm Bye" userId="e62f3410-770f-4527-89f5-384f8b3686e8" providerId="ADAL" clId="{B54153EE-EC25-4049-B299-FE1586438583}" dt="2023-08-23T13:25:11.652" v="232" actId="2711"/>
        <pc:sldMkLst>
          <pc:docMk/>
          <pc:sldMk cId="0" sldId="1230"/>
        </pc:sldMkLst>
        <pc:spChg chg="mod">
          <ac:chgData name="Sidsel Helene Holm Bye" userId="e62f3410-770f-4527-89f5-384f8b3686e8" providerId="ADAL" clId="{B54153EE-EC25-4049-B299-FE1586438583}" dt="2023-08-23T13:23:46.083" v="220" actId="2711"/>
          <ac:spMkLst>
            <pc:docMk/>
            <pc:sldMk cId="0" sldId="1230"/>
            <ac:spMk id="27651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5:11.652" v="232" actId="2711"/>
          <ac:spMkLst>
            <pc:docMk/>
            <pc:sldMk cId="0" sldId="1230"/>
            <ac:spMk id="86018" creationId="{00000000-0000-0000-0000-000000000000}"/>
          </ac:spMkLst>
        </pc:spChg>
      </pc:sldChg>
      <pc:sldChg chg="addSp delSp modSp mod">
        <pc:chgData name="Sidsel Helene Holm Bye" userId="e62f3410-770f-4527-89f5-384f8b3686e8" providerId="ADAL" clId="{B54153EE-EC25-4049-B299-FE1586438583}" dt="2023-08-21T13:30:55.883" v="147" actId="14100"/>
        <pc:sldMkLst>
          <pc:docMk/>
          <pc:sldMk cId="0" sldId="1236"/>
        </pc:sldMkLst>
        <pc:spChg chg="mod">
          <ac:chgData name="Sidsel Helene Holm Bye" userId="e62f3410-770f-4527-89f5-384f8b3686e8" providerId="ADAL" clId="{B54153EE-EC25-4049-B299-FE1586438583}" dt="2023-08-21T13:30:14.297" v="145" actId="13926"/>
          <ac:spMkLst>
            <pc:docMk/>
            <pc:sldMk cId="0" sldId="1236"/>
            <ac:spMk id="118786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1T13:30:55.883" v="147" actId="14100"/>
          <ac:spMkLst>
            <pc:docMk/>
            <pc:sldMk cId="0" sldId="1236"/>
            <ac:spMk id="136195" creationId="{00000000-0000-0000-0000-000000000000}"/>
          </ac:spMkLst>
        </pc:spChg>
        <pc:picChg chg="add del mod">
          <ac:chgData name="Sidsel Helene Holm Bye" userId="e62f3410-770f-4527-89f5-384f8b3686e8" providerId="ADAL" clId="{B54153EE-EC25-4049-B299-FE1586438583}" dt="2023-08-21T12:47:41.854" v="28"/>
          <ac:picMkLst>
            <pc:docMk/>
            <pc:sldMk cId="0" sldId="1236"/>
            <ac:picMk id="2" creationId="{1E47DFCB-CF72-6604-229D-0377AE3BA71B}"/>
          </ac:picMkLst>
        </pc:picChg>
      </pc:sldChg>
      <pc:sldChg chg="modSp mod">
        <pc:chgData name="Sidsel Helene Holm Bye" userId="e62f3410-770f-4527-89f5-384f8b3686e8" providerId="ADAL" clId="{B54153EE-EC25-4049-B299-FE1586438583}" dt="2023-08-21T13:01:05.054" v="95" actId="207"/>
        <pc:sldMkLst>
          <pc:docMk/>
          <pc:sldMk cId="0" sldId="1249"/>
        </pc:sldMkLst>
        <pc:spChg chg="mod">
          <ac:chgData name="Sidsel Helene Holm Bye" userId="e62f3410-770f-4527-89f5-384f8b3686e8" providerId="ADAL" clId="{B54153EE-EC25-4049-B299-FE1586438583}" dt="2023-08-21T13:01:05.054" v="95" actId="207"/>
          <ac:spMkLst>
            <pc:docMk/>
            <pc:sldMk cId="0" sldId="1249"/>
            <ac:spMk id="10649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4:21.037" v="303" actId="2711"/>
        <pc:sldMkLst>
          <pc:docMk/>
          <pc:sldMk cId="2207690314" sldId="1260"/>
        </pc:sldMkLst>
        <pc:spChg chg="mod">
          <ac:chgData name="Sidsel Helene Holm Bye" userId="e62f3410-770f-4527-89f5-384f8b3686e8" providerId="ADAL" clId="{B54153EE-EC25-4049-B299-FE1586438583}" dt="2023-08-23T13:34:15.316" v="302" actId="2711"/>
          <ac:spMkLst>
            <pc:docMk/>
            <pc:sldMk cId="2207690314" sldId="1260"/>
            <ac:spMk id="2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34:21.037" v="303" actId="2711"/>
          <ac:spMkLst>
            <pc:docMk/>
            <pc:sldMk cId="2207690314" sldId="1260"/>
            <ac:spMk id="3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9:07.310" v="344" actId="207"/>
        <pc:sldMkLst>
          <pc:docMk/>
          <pc:sldMk cId="0" sldId="1261"/>
        </pc:sldMkLst>
        <pc:spChg chg="mod">
          <ac:chgData name="Sidsel Helene Holm Bye" userId="e62f3410-770f-4527-89f5-384f8b3686e8" providerId="ADAL" clId="{B54153EE-EC25-4049-B299-FE1586438583}" dt="2023-08-23T13:39:07.310" v="344" actId="207"/>
          <ac:spMkLst>
            <pc:docMk/>
            <pc:sldMk cId="0" sldId="1261"/>
            <ac:spMk id="11" creationId="{2E67A8C5-17B8-4C75-82B2-837B76789A6E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9:13.599" v="345" actId="207"/>
        <pc:sldMkLst>
          <pc:docMk/>
          <pc:sldMk cId="3611716030" sldId="1262"/>
        </pc:sldMkLst>
        <pc:spChg chg="mod">
          <ac:chgData name="Sidsel Helene Holm Bye" userId="e62f3410-770f-4527-89f5-384f8b3686e8" providerId="ADAL" clId="{B54153EE-EC25-4049-B299-FE1586438583}" dt="2023-08-23T13:39:13.599" v="345" actId="207"/>
          <ac:spMkLst>
            <pc:docMk/>
            <pc:sldMk cId="3611716030" sldId="1262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9:35.503" v="349" actId="2711"/>
        <pc:sldMkLst>
          <pc:docMk/>
          <pc:sldMk cId="3610216299" sldId="1263"/>
        </pc:sldMkLst>
        <pc:spChg chg="mod">
          <ac:chgData name="Sidsel Helene Holm Bye" userId="e62f3410-770f-4527-89f5-384f8b3686e8" providerId="ADAL" clId="{B54153EE-EC25-4049-B299-FE1586438583}" dt="2023-08-23T13:39:35.503" v="349" actId="2711"/>
          <ac:spMkLst>
            <pc:docMk/>
            <pc:sldMk cId="3610216299" sldId="1263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0:02.055" v="351" actId="207"/>
        <pc:sldMkLst>
          <pc:docMk/>
          <pc:sldMk cId="2781904235" sldId="1264"/>
        </pc:sldMkLst>
        <pc:spChg chg="mod">
          <ac:chgData name="Sidsel Helene Holm Bye" userId="e62f3410-770f-4527-89f5-384f8b3686e8" providerId="ADAL" clId="{B54153EE-EC25-4049-B299-FE1586438583}" dt="2023-08-23T13:40:02.055" v="351" actId="207"/>
          <ac:spMkLst>
            <pc:docMk/>
            <pc:sldMk cId="2781904235" sldId="1264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1:26.907" v="99" actId="207"/>
        <pc:sldMkLst>
          <pc:docMk/>
          <pc:sldMk cId="621087302" sldId="1265"/>
        </pc:sldMkLst>
        <pc:spChg chg="mod">
          <ac:chgData name="Sidsel Helene Holm Bye" userId="e62f3410-770f-4527-89f5-384f8b3686e8" providerId="ADAL" clId="{B54153EE-EC25-4049-B299-FE1586438583}" dt="2023-08-21T13:01:26.907" v="99" actId="207"/>
          <ac:spMkLst>
            <pc:docMk/>
            <pc:sldMk cId="621087302" sldId="1265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1:23.268" v="98" actId="207"/>
        <pc:sldMkLst>
          <pc:docMk/>
          <pc:sldMk cId="2286997144" sldId="1266"/>
        </pc:sldMkLst>
        <pc:spChg chg="mod">
          <ac:chgData name="Sidsel Helene Holm Bye" userId="e62f3410-770f-4527-89f5-384f8b3686e8" providerId="ADAL" clId="{B54153EE-EC25-4049-B299-FE1586438583}" dt="2023-08-21T13:01:23.268" v="98" actId="207"/>
          <ac:spMkLst>
            <pc:docMk/>
            <pc:sldMk cId="2286997144" sldId="1266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1T12:59:36.804" v="82" actId="13926"/>
        <pc:sldMkLst>
          <pc:docMk/>
          <pc:sldMk cId="4236483445" sldId="1267"/>
        </pc:sldMkLst>
        <pc:spChg chg="mod">
          <ac:chgData name="Sidsel Helene Holm Bye" userId="e62f3410-770f-4527-89f5-384f8b3686e8" providerId="ADAL" clId="{B54153EE-EC25-4049-B299-FE1586438583}" dt="2023-08-21T12:59:36.804" v="82" actId="13926"/>
          <ac:spMkLst>
            <pc:docMk/>
            <pc:sldMk cId="4236483445" sldId="1267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1:13.801" v="97" actId="207"/>
        <pc:sldMkLst>
          <pc:docMk/>
          <pc:sldMk cId="1841127754" sldId="1268"/>
        </pc:sldMkLst>
        <pc:spChg chg="mod">
          <ac:chgData name="Sidsel Helene Holm Bye" userId="e62f3410-770f-4527-89f5-384f8b3686e8" providerId="ADAL" clId="{B54153EE-EC25-4049-B299-FE1586438583}" dt="2023-08-21T13:01:13.801" v="97" actId="207"/>
          <ac:spMkLst>
            <pc:docMk/>
            <pc:sldMk cId="1841127754" sldId="1268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1:09.304" v="96" actId="207"/>
        <pc:sldMkLst>
          <pc:docMk/>
          <pc:sldMk cId="1818889111" sldId="1269"/>
        </pc:sldMkLst>
        <pc:spChg chg="mod">
          <ac:chgData name="Sidsel Helene Holm Bye" userId="e62f3410-770f-4527-89f5-384f8b3686e8" providerId="ADAL" clId="{B54153EE-EC25-4049-B299-FE1586438583}" dt="2023-08-21T13:01:09.304" v="96" actId="207"/>
          <ac:spMkLst>
            <pc:docMk/>
            <pc:sldMk cId="1818889111" sldId="1269"/>
            <ac:spMk id="108546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0:56.546" v="94" actId="207"/>
        <pc:sldMkLst>
          <pc:docMk/>
          <pc:sldMk cId="9389082" sldId="1270"/>
        </pc:sldMkLst>
        <pc:spChg chg="mod">
          <ac:chgData name="Sidsel Helene Holm Bye" userId="e62f3410-770f-4527-89f5-384f8b3686e8" providerId="ADAL" clId="{B54153EE-EC25-4049-B299-FE1586438583}" dt="2023-08-21T13:00:56.546" v="94" actId="207"/>
          <ac:spMkLst>
            <pc:docMk/>
            <pc:sldMk cId="9389082" sldId="1270"/>
            <ac:spMk id="10649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0:52.378" v="93" actId="207"/>
        <pc:sldMkLst>
          <pc:docMk/>
          <pc:sldMk cId="1884321495" sldId="1271"/>
        </pc:sldMkLst>
        <pc:spChg chg="mod">
          <ac:chgData name="Sidsel Helene Holm Bye" userId="e62f3410-770f-4527-89f5-384f8b3686e8" providerId="ADAL" clId="{B54153EE-EC25-4049-B299-FE1586438583}" dt="2023-08-21T13:00:52.378" v="93" actId="207"/>
          <ac:spMkLst>
            <pc:docMk/>
            <pc:sldMk cId="1884321495" sldId="1271"/>
            <ac:spMk id="10649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0:48.374" v="92" actId="207"/>
        <pc:sldMkLst>
          <pc:docMk/>
          <pc:sldMk cId="4249478041" sldId="1273"/>
        </pc:sldMkLst>
        <pc:spChg chg="mod">
          <ac:chgData name="Sidsel Helene Holm Bye" userId="e62f3410-770f-4527-89f5-384f8b3686e8" providerId="ADAL" clId="{B54153EE-EC25-4049-B299-FE1586438583}" dt="2023-08-21T13:00:48.374" v="92" actId="207"/>
          <ac:spMkLst>
            <pc:docMk/>
            <pc:sldMk cId="4249478041" sldId="1273"/>
            <ac:spMk id="10649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1T13:00:43.778" v="91" actId="207"/>
        <pc:sldMkLst>
          <pc:docMk/>
          <pc:sldMk cId="4132599004" sldId="1274"/>
        </pc:sldMkLst>
        <pc:spChg chg="mod">
          <ac:chgData name="Sidsel Helene Holm Bye" userId="e62f3410-770f-4527-89f5-384f8b3686e8" providerId="ADAL" clId="{B54153EE-EC25-4049-B299-FE1586438583}" dt="2023-08-21T13:00:43.778" v="91" actId="207"/>
          <ac:spMkLst>
            <pc:docMk/>
            <pc:sldMk cId="4132599004" sldId="1274"/>
            <ac:spMk id="108546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25:34.015" v="234" actId="2711"/>
        <pc:sldMkLst>
          <pc:docMk/>
          <pc:sldMk cId="0" sldId="1275"/>
        </pc:sldMkLst>
        <pc:spChg chg="mod">
          <ac:chgData name="Sidsel Helene Holm Bye" userId="e62f3410-770f-4527-89f5-384f8b3686e8" providerId="ADAL" clId="{B54153EE-EC25-4049-B299-FE1586438583}" dt="2023-08-23T13:25:34.015" v="234" actId="2711"/>
          <ac:spMkLst>
            <pc:docMk/>
            <pc:sldMk cId="0" sldId="1275"/>
            <ac:spMk id="6553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25:23.862" v="233" actId="2711"/>
        <pc:sldMkLst>
          <pc:docMk/>
          <pc:sldMk cId="0" sldId="1276"/>
        </pc:sldMkLst>
        <pc:spChg chg="mod">
          <ac:chgData name="Sidsel Helene Holm Bye" userId="e62f3410-770f-4527-89f5-384f8b3686e8" providerId="ADAL" clId="{B54153EE-EC25-4049-B299-FE1586438583}" dt="2023-08-23T13:25:23.862" v="233" actId="2711"/>
          <ac:spMkLst>
            <pc:docMk/>
            <pc:sldMk cId="0" sldId="1276"/>
            <ac:spMk id="66562" creationId="{00000000-0000-0000-0000-000000000000}"/>
          </ac:spMkLst>
        </pc:spChg>
        <pc:spChg chg="mod">
          <ac:chgData name="Sidsel Helene Holm Bye" userId="e62f3410-770f-4527-89f5-384f8b3686e8" providerId="ADAL" clId="{B54153EE-EC25-4049-B299-FE1586438583}" dt="2023-08-23T13:23:33.210" v="219" actId="255"/>
          <ac:spMkLst>
            <pc:docMk/>
            <pc:sldMk cId="0" sldId="1276"/>
            <ac:spMk id="66563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2:32.555" v="285" actId="255"/>
        <pc:sldMkLst>
          <pc:docMk/>
          <pc:sldMk cId="3490015176" sldId="1277"/>
        </pc:sldMkLst>
        <pc:spChg chg="mod">
          <ac:chgData name="Sidsel Helene Holm Bye" userId="e62f3410-770f-4527-89f5-384f8b3686e8" providerId="ADAL" clId="{B54153EE-EC25-4049-B299-FE1586438583}" dt="2023-08-23T13:32:32.555" v="285" actId="255"/>
          <ac:spMkLst>
            <pc:docMk/>
            <pc:sldMk cId="3490015176" sldId="1277"/>
            <ac:spMk id="8" creationId="{45F85CDE-75F1-4DD3-A862-2D230E5E8727}"/>
          </ac:spMkLst>
        </pc:spChg>
        <pc:spChg chg="mod">
          <ac:chgData name="Sidsel Helene Holm Bye" userId="e62f3410-770f-4527-89f5-384f8b3686e8" providerId="ADAL" clId="{B54153EE-EC25-4049-B299-FE1586438583}" dt="2023-08-23T13:32:20.339" v="283" actId="13926"/>
          <ac:spMkLst>
            <pc:docMk/>
            <pc:sldMk cId="3490015176" sldId="1277"/>
            <ac:spMk id="116738" creationId="{00000000-0000-0000-0000-000000000000}"/>
          </ac:spMkLst>
        </pc:spChg>
      </pc:sldChg>
      <pc:sldChg chg="modSp del mod">
        <pc:chgData name="Sidsel Helene Holm Bye" userId="e62f3410-770f-4527-89f5-384f8b3686e8" providerId="ADAL" clId="{B54153EE-EC25-4049-B299-FE1586438583}" dt="2023-08-23T13:50:35.884" v="382" actId="47"/>
        <pc:sldMkLst>
          <pc:docMk/>
          <pc:sldMk cId="0" sldId="1278"/>
        </pc:sldMkLst>
        <pc:spChg chg="mod">
          <ac:chgData name="Sidsel Helene Holm Bye" userId="e62f3410-770f-4527-89f5-384f8b3686e8" providerId="ADAL" clId="{B54153EE-EC25-4049-B299-FE1586438583}" dt="2023-08-23T13:43:36.754" v="379" actId="207"/>
          <ac:spMkLst>
            <pc:docMk/>
            <pc:sldMk cId="0" sldId="1278"/>
            <ac:spMk id="11" creationId="{2E67A8C5-17B8-4C75-82B2-837B76789A6E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39:24.206" v="347" actId="13926"/>
        <pc:sldMkLst>
          <pc:docMk/>
          <pc:sldMk cId="3204238947" sldId="1279"/>
        </pc:sldMkLst>
        <pc:spChg chg="mod">
          <ac:chgData name="Sidsel Helene Holm Bye" userId="e62f3410-770f-4527-89f5-384f8b3686e8" providerId="ADAL" clId="{B54153EE-EC25-4049-B299-FE1586438583}" dt="2023-08-23T13:39:24.206" v="347" actId="13926"/>
          <ac:spMkLst>
            <pc:docMk/>
            <pc:sldMk cId="3204238947" sldId="1279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0:11.713" v="353" actId="2711"/>
        <pc:sldMkLst>
          <pc:docMk/>
          <pc:sldMk cId="1288554662" sldId="1280"/>
        </pc:sldMkLst>
        <pc:spChg chg="mod">
          <ac:chgData name="Sidsel Helene Holm Bye" userId="e62f3410-770f-4527-89f5-384f8b3686e8" providerId="ADAL" clId="{B54153EE-EC25-4049-B299-FE1586438583}" dt="2023-08-23T13:40:11.713" v="353" actId="2711"/>
          <ac:spMkLst>
            <pc:docMk/>
            <pc:sldMk cId="1288554662" sldId="1280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0:24.264" v="355" actId="207"/>
        <pc:sldMkLst>
          <pc:docMk/>
          <pc:sldMk cId="1217361698" sldId="1281"/>
        </pc:sldMkLst>
        <pc:spChg chg="mod">
          <ac:chgData name="Sidsel Helene Holm Bye" userId="e62f3410-770f-4527-89f5-384f8b3686e8" providerId="ADAL" clId="{B54153EE-EC25-4049-B299-FE1586438583}" dt="2023-08-23T13:40:24.264" v="355" actId="207"/>
          <ac:spMkLst>
            <pc:docMk/>
            <pc:sldMk cId="1217361698" sldId="1281"/>
            <ac:spMk id="4" creationId="{DC3D93F6-0936-4950-80CD-8C85D7E6EA02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0:33.275" v="356" actId="207"/>
        <pc:sldMkLst>
          <pc:docMk/>
          <pc:sldMk cId="94030216" sldId="1282"/>
        </pc:sldMkLst>
        <pc:spChg chg="mod">
          <ac:chgData name="Sidsel Helene Holm Bye" userId="e62f3410-770f-4527-89f5-384f8b3686e8" providerId="ADAL" clId="{B54153EE-EC25-4049-B299-FE1586438583}" dt="2023-08-23T13:40:33.275" v="356" actId="207"/>
          <ac:spMkLst>
            <pc:docMk/>
            <pc:sldMk cId="94030216" sldId="1282"/>
            <ac:spMk id="4" creationId="{DC3D93F6-0936-4950-80CD-8C85D7E6EA02}"/>
          </ac:spMkLst>
        </pc:spChg>
      </pc:sldChg>
      <pc:sldChg chg="modSp">
        <pc:chgData name="Sidsel Helene Holm Bye" userId="e62f3410-770f-4527-89f5-384f8b3686e8" providerId="ADAL" clId="{B54153EE-EC25-4049-B299-FE1586438583}" dt="2023-08-23T13:40:42.280" v="357" actId="207"/>
        <pc:sldMkLst>
          <pc:docMk/>
          <pc:sldMk cId="234285349" sldId="1283"/>
        </pc:sldMkLst>
        <pc:spChg chg="mod">
          <ac:chgData name="Sidsel Helene Holm Bye" userId="e62f3410-770f-4527-89f5-384f8b3686e8" providerId="ADAL" clId="{B54153EE-EC25-4049-B299-FE1586438583}" dt="2023-08-23T13:40:42.280" v="357" actId="207"/>
          <ac:spMkLst>
            <pc:docMk/>
            <pc:sldMk cId="234285349" sldId="1283"/>
            <ac:spMk id="108546" creationId="{00000000-0000-0000-0000-000000000000}"/>
          </ac:spMkLst>
        </pc:spChg>
      </pc:sldChg>
      <pc:sldChg chg="modSp">
        <pc:chgData name="Sidsel Helene Holm Bye" userId="e62f3410-770f-4527-89f5-384f8b3686e8" providerId="ADAL" clId="{B54153EE-EC25-4049-B299-FE1586438583}" dt="2023-08-23T13:40:49.487" v="358" actId="207"/>
        <pc:sldMkLst>
          <pc:docMk/>
          <pc:sldMk cId="0" sldId="1284"/>
        </pc:sldMkLst>
        <pc:spChg chg="mod">
          <ac:chgData name="Sidsel Helene Holm Bye" userId="e62f3410-770f-4527-89f5-384f8b3686e8" providerId="ADAL" clId="{B54153EE-EC25-4049-B299-FE1586438583}" dt="2023-08-23T13:40:49.487" v="358" actId="207"/>
          <ac:spMkLst>
            <pc:docMk/>
            <pc:sldMk cId="0" sldId="1284"/>
            <ac:spMk id="106498" creationId="{00000000-0000-0000-0000-000000000000}"/>
          </ac:spMkLst>
        </pc:spChg>
      </pc:sldChg>
      <pc:sldChg chg="modSp">
        <pc:chgData name="Sidsel Helene Holm Bye" userId="e62f3410-770f-4527-89f5-384f8b3686e8" providerId="ADAL" clId="{B54153EE-EC25-4049-B299-FE1586438583}" dt="2023-08-23T13:40:54.442" v="359" actId="207"/>
        <pc:sldMkLst>
          <pc:docMk/>
          <pc:sldMk cId="2479661251" sldId="1285"/>
        </pc:sldMkLst>
        <pc:spChg chg="mod">
          <ac:chgData name="Sidsel Helene Holm Bye" userId="e62f3410-770f-4527-89f5-384f8b3686e8" providerId="ADAL" clId="{B54153EE-EC25-4049-B299-FE1586438583}" dt="2023-08-23T13:40:54.442" v="359" actId="207"/>
          <ac:spMkLst>
            <pc:docMk/>
            <pc:sldMk cId="2479661251" sldId="1285"/>
            <ac:spMk id="106498" creationId="{00000000-0000-0000-0000-000000000000}"/>
          </ac:spMkLst>
        </pc:spChg>
      </pc:sldChg>
      <pc:sldChg chg="modSp">
        <pc:chgData name="Sidsel Helene Holm Bye" userId="e62f3410-770f-4527-89f5-384f8b3686e8" providerId="ADAL" clId="{B54153EE-EC25-4049-B299-FE1586438583}" dt="2023-08-23T13:40:59.453" v="360" actId="207"/>
        <pc:sldMkLst>
          <pc:docMk/>
          <pc:sldMk cId="3529591873" sldId="1286"/>
        </pc:sldMkLst>
        <pc:spChg chg="mod">
          <ac:chgData name="Sidsel Helene Holm Bye" userId="e62f3410-770f-4527-89f5-384f8b3686e8" providerId="ADAL" clId="{B54153EE-EC25-4049-B299-FE1586438583}" dt="2023-08-23T13:40:59.453" v="360" actId="207"/>
          <ac:spMkLst>
            <pc:docMk/>
            <pc:sldMk cId="3529591873" sldId="1286"/>
            <ac:spMk id="10649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1:08.632" v="362" actId="2711"/>
        <pc:sldMkLst>
          <pc:docMk/>
          <pc:sldMk cId="700978223" sldId="1287"/>
        </pc:sldMkLst>
        <pc:spChg chg="mod">
          <ac:chgData name="Sidsel Helene Holm Bye" userId="e62f3410-770f-4527-89f5-384f8b3686e8" providerId="ADAL" clId="{B54153EE-EC25-4049-B299-FE1586438583}" dt="2023-08-23T13:41:08.632" v="362" actId="2711"/>
          <ac:spMkLst>
            <pc:docMk/>
            <pc:sldMk cId="700978223" sldId="1287"/>
            <ac:spMk id="106498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2:08.887" v="366" actId="12"/>
        <pc:sldMkLst>
          <pc:docMk/>
          <pc:sldMk cId="3130469055" sldId="1288"/>
        </pc:sldMkLst>
        <pc:spChg chg="mod">
          <ac:chgData name="Sidsel Helene Holm Bye" userId="e62f3410-770f-4527-89f5-384f8b3686e8" providerId="ADAL" clId="{B54153EE-EC25-4049-B299-FE1586438583}" dt="2023-08-23T13:41:45.706" v="364" actId="1076"/>
          <ac:spMkLst>
            <pc:docMk/>
            <pc:sldMk cId="3130469055" sldId="1288"/>
            <ac:spMk id="2" creationId="{FE9BF25C-67FE-BD64-C4FF-E5060350CB66}"/>
          </ac:spMkLst>
        </pc:spChg>
        <pc:spChg chg="mod">
          <ac:chgData name="Sidsel Helene Holm Bye" userId="e62f3410-770f-4527-89f5-384f8b3686e8" providerId="ADAL" clId="{B54153EE-EC25-4049-B299-FE1586438583}" dt="2023-08-23T13:41:48.656" v="365" actId="207"/>
          <ac:spMkLst>
            <pc:docMk/>
            <pc:sldMk cId="3130469055" sldId="1288"/>
            <ac:spMk id="3" creationId="{1F8C934A-D9BB-D8D1-40A1-587C7005A681}"/>
          </ac:spMkLst>
        </pc:spChg>
        <pc:spChg chg="mod">
          <ac:chgData name="Sidsel Helene Holm Bye" userId="e62f3410-770f-4527-89f5-384f8b3686e8" providerId="ADAL" clId="{B54153EE-EC25-4049-B299-FE1586438583}" dt="2023-08-23T13:42:08.887" v="366" actId="12"/>
          <ac:spMkLst>
            <pc:docMk/>
            <pc:sldMk cId="3130469055" sldId="1288"/>
            <ac:spMk id="108547" creationId="{00000000-0000-0000-0000-000000000000}"/>
          </ac:spMkLst>
        </pc:spChg>
      </pc:sldChg>
      <pc:sldChg chg="modSp mod">
        <pc:chgData name="Sidsel Helene Holm Bye" userId="e62f3410-770f-4527-89f5-384f8b3686e8" providerId="ADAL" clId="{B54153EE-EC25-4049-B299-FE1586438583}" dt="2023-08-23T13:42:20.668" v="368" actId="2711"/>
        <pc:sldMkLst>
          <pc:docMk/>
          <pc:sldMk cId="2998893090" sldId="1289"/>
        </pc:sldMkLst>
        <pc:spChg chg="mod">
          <ac:chgData name="Sidsel Helene Holm Bye" userId="e62f3410-770f-4527-89f5-384f8b3686e8" providerId="ADAL" clId="{B54153EE-EC25-4049-B299-FE1586438583}" dt="2023-08-23T13:42:20.668" v="368" actId="2711"/>
          <ac:spMkLst>
            <pc:docMk/>
            <pc:sldMk cId="2998893090" sldId="1289"/>
            <ac:spMk id="108546" creationId="{00000000-0000-0000-0000-000000000000}"/>
          </ac:spMkLst>
        </pc:spChg>
      </pc:sldChg>
    </pc:docChg>
  </pc:docChgLst>
  <pc:docChgLst>
    <pc:chgData name="Roar Aunvold" userId="2225d4dd-7db7-4564-9957-14f4e7d414dd" providerId="ADAL" clId="{49A9F109-3345-4902-965E-91FF44280B0C}"/>
    <pc:docChg chg="modSld">
      <pc:chgData name="Roar Aunvold" userId="2225d4dd-7db7-4564-9957-14f4e7d414dd" providerId="ADAL" clId="{49A9F109-3345-4902-965E-91FF44280B0C}" dt="2023-08-23T10:42:24.582" v="13" actId="20577"/>
      <pc:docMkLst>
        <pc:docMk/>
      </pc:docMkLst>
      <pc:sldChg chg="modSp mod">
        <pc:chgData name="Roar Aunvold" userId="2225d4dd-7db7-4564-9957-14f4e7d414dd" providerId="ADAL" clId="{49A9F109-3345-4902-965E-91FF44280B0C}" dt="2023-08-23T10:33:57.876" v="3" actId="20577"/>
        <pc:sldMkLst>
          <pc:docMk/>
          <pc:sldMk cId="3309886889" sldId="786"/>
        </pc:sldMkLst>
        <pc:spChg chg="mod">
          <ac:chgData name="Roar Aunvold" userId="2225d4dd-7db7-4564-9957-14f4e7d414dd" providerId="ADAL" clId="{49A9F109-3345-4902-965E-91FF44280B0C}" dt="2023-08-23T10:33:57.876" v="3" actId="20577"/>
          <ac:spMkLst>
            <pc:docMk/>
            <pc:sldMk cId="3309886889" sldId="786"/>
            <ac:spMk id="96259" creationId="{00000000-0000-0000-0000-000000000000}"/>
          </ac:spMkLst>
        </pc:spChg>
      </pc:sldChg>
      <pc:sldChg chg="modSp mod">
        <pc:chgData name="Roar Aunvold" userId="2225d4dd-7db7-4564-9957-14f4e7d414dd" providerId="ADAL" clId="{49A9F109-3345-4902-965E-91FF44280B0C}" dt="2023-08-23T10:39:16.724" v="7" actId="20577"/>
        <pc:sldMkLst>
          <pc:docMk/>
          <pc:sldMk cId="2657050474" sldId="787"/>
        </pc:sldMkLst>
        <pc:spChg chg="mod">
          <ac:chgData name="Roar Aunvold" userId="2225d4dd-7db7-4564-9957-14f4e7d414dd" providerId="ADAL" clId="{49A9F109-3345-4902-965E-91FF44280B0C}" dt="2023-08-23T10:39:16.724" v="7" actId="20577"/>
          <ac:spMkLst>
            <pc:docMk/>
            <pc:sldMk cId="2657050474" sldId="787"/>
            <ac:spMk id="161795" creationId="{00000000-0000-0000-0000-000000000000}"/>
          </ac:spMkLst>
        </pc:spChg>
      </pc:sldChg>
      <pc:sldChg chg="modSp">
        <pc:chgData name="Roar Aunvold" userId="2225d4dd-7db7-4564-9957-14f4e7d414dd" providerId="ADAL" clId="{49A9F109-3345-4902-965E-91FF44280B0C}" dt="2023-08-23T10:41:53.181" v="11" actId="20577"/>
        <pc:sldMkLst>
          <pc:docMk/>
          <pc:sldMk cId="1609109531" sldId="789"/>
        </pc:sldMkLst>
        <pc:spChg chg="mod">
          <ac:chgData name="Roar Aunvold" userId="2225d4dd-7db7-4564-9957-14f4e7d414dd" providerId="ADAL" clId="{49A9F109-3345-4902-965E-91FF44280B0C}" dt="2023-08-23T10:41:53.181" v="11" actId="20577"/>
          <ac:spMkLst>
            <pc:docMk/>
            <pc:sldMk cId="1609109531" sldId="789"/>
            <ac:spMk id="96259" creationId="{00000000-0000-0000-0000-000000000000}"/>
          </ac:spMkLst>
        </pc:spChg>
      </pc:sldChg>
      <pc:sldChg chg="modSp mod">
        <pc:chgData name="Roar Aunvold" userId="2225d4dd-7db7-4564-9957-14f4e7d414dd" providerId="ADAL" clId="{49A9F109-3345-4902-965E-91FF44280B0C}" dt="2023-08-23T10:42:24.582" v="13" actId="20577"/>
        <pc:sldMkLst>
          <pc:docMk/>
          <pc:sldMk cId="1905320275" sldId="790"/>
        </pc:sldMkLst>
        <pc:spChg chg="mod">
          <ac:chgData name="Roar Aunvold" userId="2225d4dd-7db7-4564-9957-14f4e7d414dd" providerId="ADAL" clId="{49A9F109-3345-4902-965E-91FF44280B0C}" dt="2023-08-23T10:42:24.582" v="13" actId="20577"/>
          <ac:spMkLst>
            <pc:docMk/>
            <pc:sldMk cId="1905320275" sldId="790"/>
            <ac:spMk id="164867" creationId="{00000000-0000-0000-0000-000000000000}"/>
          </ac:spMkLst>
        </pc:spChg>
      </pc:sldChg>
    </pc:docChg>
  </pc:docChgLst>
  <pc:docChgLst>
    <pc:chgData name="Linda Eline Eriksen" userId="S::linda1205@osloskolen.no::defb3496-dd5b-446c-86a8-dcb49dc041f8" providerId="AD" clId="Web-{DC76AB00-6CAD-E3C7-F5B5-6E3B413F4326}"/>
    <pc:docChg chg="addSld delSld modSld">
      <pc:chgData name="Linda Eline Eriksen" userId="S::linda1205@osloskolen.no::defb3496-dd5b-446c-86a8-dcb49dc041f8" providerId="AD" clId="Web-{DC76AB00-6CAD-E3C7-F5B5-6E3B413F4326}" dt="2023-08-23T06:43:21.098" v="125" actId="20577"/>
      <pc:docMkLst>
        <pc:docMk/>
      </pc:docMkLst>
      <pc:sldChg chg="modSp">
        <pc:chgData name="Linda Eline Eriksen" userId="S::linda1205@osloskolen.no::defb3496-dd5b-446c-86a8-dcb49dc041f8" providerId="AD" clId="Web-{DC76AB00-6CAD-E3C7-F5B5-6E3B413F4326}" dt="2023-08-23T06:13:29.783" v="3" actId="20577"/>
        <pc:sldMkLst>
          <pc:docMk/>
          <pc:sldMk cId="0" sldId="657"/>
        </pc:sldMkLst>
        <pc:spChg chg="mod">
          <ac:chgData name="Linda Eline Eriksen" userId="S::linda1205@osloskolen.no::defb3496-dd5b-446c-86a8-dcb49dc041f8" providerId="AD" clId="Web-{DC76AB00-6CAD-E3C7-F5B5-6E3B413F4326}" dt="2023-08-23T06:13:29.783" v="3" actId="20577"/>
          <ac:spMkLst>
            <pc:docMk/>
            <pc:sldMk cId="0" sldId="657"/>
            <ac:spMk id="68611" creationId="{00000000-0000-0000-0000-000000000000}"/>
          </ac:spMkLst>
        </pc:spChg>
      </pc:sldChg>
      <pc:sldChg chg="addSp delSp modSp">
        <pc:chgData name="Linda Eline Eriksen" userId="S::linda1205@osloskolen.no::defb3496-dd5b-446c-86a8-dcb49dc041f8" providerId="AD" clId="Web-{DC76AB00-6CAD-E3C7-F5B5-6E3B413F4326}" dt="2023-08-23T06:22:14.898" v="31"/>
        <pc:sldMkLst>
          <pc:docMk/>
          <pc:sldMk cId="0" sldId="699"/>
        </pc:sldMkLst>
        <pc:spChg chg="add del">
          <ac:chgData name="Linda Eline Eriksen" userId="S::linda1205@osloskolen.no::defb3496-dd5b-446c-86a8-dcb49dc041f8" providerId="AD" clId="Web-{DC76AB00-6CAD-E3C7-F5B5-6E3B413F4326}" dt="2023-08-23T06:22:14.898" v="31"/>
          <ac:spMkLst>
            <pc:docMk/>
            <pc:sldMk cId="0" sldId="699"/>
            <ac:spMk id="2" creationId="{587E2783-A42F-C09F-6C34-3E2D626CF5A1}"/>
          </ac:spMkLst>
        </pc:spChg>
        <pc:spChg chg="mod">
          <ac:chgData name="Linda Eline Eriksen" userId="S::linda1205@osloskolen.no::defb3496-dd5b-446c-86a8-dcb49dc041f8" providerId="AD" clId="Web-{DC76AB00-6CAD-E3C7-F5B5-6E3B413F4326}" dt="2023-08-23T06:19:31.574" v="7" actId="20577"/>
          <ac:spMkLst>
            <pc:docMk/>
            <pc:sldMk cId="0" sldId="699"/>
            <ac:spMk id="4" creationId="{8AD5F2B7-4F31-4E12-939D-BFC42D44D639}"/>
          </ac:spMkLst>
        </pc:spChg>
        <pc:spChg chg="mod">
          <ac:chgData name="Linda Eline Eriksen" userId="S::linda1205@osloskolen.no::defb3496-dd5b-446c-86a8-dcb49dc041f8" providerId="AD" clId="Web-{DC76AB00-6CAD-E3C7-F5B5-6E3B413F4326}" dt="2023-08-23T06:21:54.287" v="30" actId="20577"/>
          <ac:spMkLst>
            <pc:docMk/>
            <pc:sldMk cId="0" sldId="699"/>
            <ac:spMk id="5" creationId="{6CE0BB1F-1A24-4A1F-939A-12DFB140DD55}"/>
          </ac:spMkLst>
        </pc:spChg>
      </pc:sldChg>
      <pc:sldChg chg="modSp">
        <pc:chgData name="Linda Eline Eriksen" userId="S::linda1205@osloskolen.no::defb3496-dd5b-446c-86a8-dcb49dc041f8" providerId="AD" clId="Web-{DC76AB00-6CAD-E3C7-F5B5-6E3B413F4326}" dt="2023-08-23T06:09:39.673" v="1" actId="20577"/>
        <pc:sldMkLst>
          <pc:docMk/>
          <pc:sldMk cId="0" sldId="756"/>
        </pc:sldMkLst>
        <pc:spChg chg="mod">
          <ac:chgData name="Linda Eline Eriksen" userId="S::linda1205@osloskolen.no::defb3496-dd5b-446c-86a8-dcb49dc041f8" providerId="AD" clId="Web-{DC76AB00-6CAD-E3C7-F5B5-6E3B413F4326}" dt="2023-08-23T06:09:39.673" v="1" actId="20577"/>
          <ac:spMkLst>
            <pc:docMk/>
            <pc:sldMk cId="0" sldId="756"/>
            <ac:spMk id="9" creationId="{5891358B-8403-4C7A-BB21-8F0F406BFD54}"/>
          </ac:spMkLst>
        </pc:spChg>
      </pc:sldChg>
      <pc:sldChg chg="modSp">
        <pc:chgData name="Linda Eline Eriksen" userId="S::linda1205@osloskolen.no::defb3496-dd5b-446c-86a8-dcb49dc041f8" providerId="AD" clId="Web-{DC76AB00-6CAD-E3C7-F5B5-6E3B413F4326}" dt="2023-08-23T06:43:21.098" v="125" actId="20577"/>
        <pc:sldMkLst>
          <pc:docMk/>
          <pc:sldMk cId="0" sldId="1230"/>
        </pc:sldMkLst>
        <pc:spChg chg="mod">
          <ac:chgData name="Linda Eline Eriksen" userId="S::linda1205@osloskolen.no::defb3496-dd5b-446c-86a8-dcb49dc041f8" providerId="AD" clId="Web-{DC76AB00-6CAD-E3C7-F5B5-6E3B413F4326}" dt="2023-08-23T06:43:21.098" v="125" actId="20577"/>
          <ac:spMkLst>
            <pc:docMk/>
            <pc:sldMk cId="0" sldId="1230"/>
            <ac:spMk id="27651" creationId="{00000000-0000-0000-0000-000000000000}"/>
          </ac:spMkLst>
        </pc:spChg>
      </pc:sldChg>
      <pc:sldChg chg="addSp delSp modSp del mod modClrScheme chgLayout">
        <pc:chgData name="Linda Eline Eriksen" userId="S::linda1205@osloskolen.no::defb3496-dd5b-446c-86a8-dcb49dc041f8" providerId="AD" clId="Web-{DC76AB00-6CAD-E3C7-F5B5-6E3B413F4326}" dt="2023-08-23T06:35:53.207" v="103"/>
        <pc:sldMkLst>
          <pc:docMk/>
          <pc:sldMk cId="0" sldId="1236"/>
        </pc:sldMkLst>
        <pc:spChg chg="mod">
          <ac:chgData name="Linda Eline Eriksen" userId="S::linda1205@osloskolen.no::defb3496-dd5b-446c-86a8-dcb49dc041f8" providerId="AD" clId="Web-{DC76AB00-6CAD-E3C7-F5B5-6E3B413F4326}" dt="2023-08-23T06:29:39.586" v="40"/>
          <ac:spMkLst>
            <pc:docMk/>
            <pc:sldMk cId="0" sldId="1236"/>
            <ac:spMk id="118786" creationId="{00000000-0000-0000-0000-000000000000}"/>
          </ac:spMkLst>
        </pc:spChg>
        <pc:spChg chg="mod ord">
          <ac:chgData name="Linda Eline Eriksen" userId="S::linda1205@osloskolen.no::defb3496-dd5b-446c-86a8-dcb49dc041f8" providerId="AD" clId="Web-{DC76AB00-6CAD-E3C7-F5B5-6E3B413F4326}" dt="2023-08-23T06:29:39.586" v="40"/>
          <ac:spMkLst>
            <pc:docMk/>
            <pc:sldMk cId="0" sldId="1236"/>
            <ac:spMk id="136195" creationId="{00000000-0000-0000-0000-000000000000}"/>
          </ac:spMkLst>
        </pc:spChg>
        <pc:spChg chg="add mod">
          <ac:chgData name="Linda Eline Eriksen" userId="S::linda1205@osloskolen.no::defb3496-dd5b-446c-86a8-dcb49dc041f8" providerId="AD" clId="Web-{DC76AB00-6CAD-E3C7-F5B5-6E3B413F4326}" dt="2023-08-23T06:29:54.275" v="50" actId="1076"/>
          <ac:spMkLst>
            <pc:docMk/>
            <pc:sldMk cId="0" sldId="1236"/>
            <ac:spMk id="136200" creationId="{DB7B47F2-61C2-A042-8BFE-9EAD147A4E8D}"/>
          </ac:spMkLst>
        </pc:spChg>
        <pc:spChg chg="add del mod">
          <ac:chgData name="Linda Eline Eriksen" userId="S::linda1205@osloskolen.no::defb3496-dd5b-446c-86a8-dcb49dc041f8" providerId="AD" clId="Web-{DC76AB00-6CAD-E3C7-F5B5-6E3B413F4326}" dt="2023-08-23T06:30:10.338" v="51"/>
          <ac:spMkLst>
            <pc:docMk/>
            <pc:sldMk cId="0" sldId="1236"/>
            <ac:spMk id="136202" creationId="{26A154C9-EC20-DA85-C9BB-09E670444620}"/>
          </ac:spMkLst>
        </pc:spChg>
        <pc:picChg chg="add mod">
          <ac:chgData name="Linda Eline Eriksen" userId="S::linda1205@osloskolen.no::defb3496-dd5b-446c-86a8-dcb49dc041f8" providerId="AD" clId="Web-{DC76AB00-6CAD-E3C7-F5B5-6E3B413F4326}" dt="2023-08-23T06:29:39.586" v="40"/>
          <ac:picMkLst>
            <pc:docMk/>
            <pc:sldMk cId="0" sldId="1236"/>
            <ac:picMk id="2" creationId="{405F0C18-6359-DCC4-C7D9-BA29E72AC3A4}"/>
          </ac:picMkLst>
        </pc:picChg>
      </pc:sldChg>
      <pc:sldChg chg="addSp delSp modSp add replId">
        <pc:chgData name="Linda Eline Eriksen" userId="S::linda1205@osloskolen.no::defb3496-dd5b-446c-86a8-dcb49dc041f8" providerId="AD" clId="Web-{DC76AB00-6CAD-E3C7-F5B5-6E3B413F4326}" dt="2023-08-23T06:35:47.909" v="102" actId="1076"/>
        <pc:sldMkLst>
          <pc:docMk/>
          <pc:sldMk cId="3490015176" sldId="1277"/>
        </pc:sldMkLst>
        <pc:spChg chg="mod">
          <ac:chgData name="Linda Eline Eriksen" userId="S::linda1205@osloskolen.no::defb3496-dd5b-446c-86a8-dcb49dc041f8" providerId="AD" clId="Web-{DC76AB00-6CAD-E3C7-F5B5-6E3B413F4326}" dt="2023-08-23T06:32:25.020" v="68" actId="20577"/>
          <ac:spMkLst>
            <pc:docMk/>
            <pc:sldMk cId="3490015176" sldId="1277"/>
            <ac:spMk id="4" creationId="{8AD5F2B7-4F31-4E12-939D-BFC42D44D639}"/>
          </ac:spMkLst>
        </pc:spChg>
        <pc:spChg chg="del mod">
          <ac:chgData name="Linda Eline Eriksen" userId="S::linda1205@osloskolen.no::defb3496-dd5b-446c-86a8-dcb49dc041f8" providerId="AD" clId="Web-{DC76AB00-6CAD-E3C7-F5B5-6E3B413F4326}" dt="2023-08-23T06:32:44.631" v="73"/>
          <ac:spMkLst>
            <pc:docMk/>
            <pc:sldMk cId="3490015176" sldId="1277"/>
            <ac:spMk id="5" creationId="{6CE0BB1F-1A24-4A1F-939A-12DFB140DD55}"/>
          </ac:spMkLst>
        </pc:spChg>
        <pc:spChg chg="add del mod">
          <ac:chgData name="Linda Eline Eriksen" userId="S::linda1205@osloskolen.no::defb3496-dd5b-446c-86a8-dcb49dc041f8" providerId="AD" clId="Web-{DC76AB00-6CAD-E3C7-F5B5-6E3B413F4326}" dt="2023-08-23T06:32:37.177" v="71"/>
          <ac:spMkLst>
            <pc:docMk/>
            <pc:sldMk cId="3490015176" sldId="1277"/>
            <ac:spMk id="6" creationId="{5E996839-D544-31A6-6815-86BD96F7A665}"/>
          </ac:spMkLst>
        </pc:spChg>
        <pc:spChg chg="add del mod">
          <ac:chgData name="Linda Eline Eriksen" userId="S::linda1205@osloskolen.no::defb3496-dd5b-446c-86a8-dcb49dc041f8" providerId="AD" clId="Web-{DC76AB00-6CAD-E3C7-F5B5-6E3B413F4326}" dt="2023-08-23T06:33:12.414" v="77"/>
          <ac:spMkLst>
            <pc:docMk/>
            <pc:sldMk cId="3490015176" sldId="1277"/>
            <ac:spMk id="7" creationId="{DDDCDC84-1B3E-C12F-BCE3-9759C9663E5D}"/>
          </ac:spMkLst>
        </pc:spChg>
        <pc:spChg chg="add mod">
          <ac:chgData name="Linda Eline Eriksen" userId="S::linda1205@osloskolen.no::defb3496-dd5b-446c-86a8-dcb49dc041f8" providerId="AD" clId="Web-{DC76AB00-6CAD-E3C7-F5B5-6E3B413F4326}" dt="2023-08-23T06:35:45.690" v="101" actId="1076"/>
          <ac:spMkLst>
            <pc:docMk/>
            <pc:sldMk cId="3490015176" sldId="1277"/>
            <ac:spMk id="8" creationId="{45F85CDE-75F1-4DD3-A862-2D230E5E8727}"/>
          </ac:spMkLst>
        </pc:spChg>
        <pc:spChg chg="mod">
          <ac:chgData name="Linda Eline Eriksen" userId="S::linda1205@osloskolen.no::defb3496-dd5b-446c-86a8-dcb49dc041f8" providerId="AD" clId="Web-{DC76AB00-6CAD-E3C7-F5B5-6E3B413F4326}" dt="2023-08-23T06:32:19.457" v="67" actId="20577"/>
          <ac:spMkLst>
            <pc:docMk/>
            <pc:sldMk cId="3490015176" sldId="1277"/>
            <ac:spMk id="116738" creationId="{00000000-0000-0000-0000-000000000000}"/>
          </ac:spMkLst>
        </pc:spChg>
        <pc:picChg chg="del">
          <ac:chgData name="Linda Eline Eriksen" userId="S::linda1205@osloskolen.no::defb3496-dd5b-446c-86a8-dcb49dc041f8" providerId="AD" clId="Web-{DC76AB00-6CAD-E3C7-F5B5-6E3B413F4326}" dt="2023-08-23T06:32:26.911" v="69"/>
          <ac:picMkLst>
            <pc:docMk/>
            <pc:sldMk cId="3490015176" sldId="1277"/>
            <ac:picMk id="3" creationId="{C1D8B6CC-F8F0-4FBC-817F-289531D98657}"/>
          </ac:picMkLst>
        </pc:picChg>
        <pc:picChg chg="add mod">
          <ac:chgData name="Linda Eline Eriksen" userId="S::linda1205@osloskolen.no::defb3496-dd5b-446c-86a8-dcb49dc041f8" providerId="AD" clId="Web-{DC76AB00-6CAD-E3C7-F5B5-6E3B413F4326}" dt="2023-08-23T06:35:47.909" v="102" actId="1076"/>
          <ac:picMkLst>
            <pc:docMk/>
            <pc:sldMk cId="3490015176" sldId="1277"/>
            <ac:picMk id="10" creationId="{F3864AFD-F938-7073-0A8C-AE190981A28A}"/>
          </ac:picMkLst>
        </pc:picChg>
      </pc:sldChg>
    </pc:docChg>
  </pc:docChgLst>
  <pc:docChgLst>
    <pc:chgData name="Bård Olav Johannessen" userId="0e32bf80-75ad-4eec-8499-875ff3ecbefc" providerId="ADAL" clId="{F03360CE-5E46-449E-B8BF-A0C433AAFFC6}"/>
    <pc:docChg chg="undo custSel addSld delSld modSld">
      <pc:chgData name="Bård Olav Johannessen" userId="0e32bf80-75ad-4eec-8499-875ff3ecbefc" providerId="ADAL" clId="{F03360CE-5E46-449E-B8BF-A0C433AAFFC6}" dt="2023-08-23T13:46:33.232" v="96" actId="20577"/>
      <pc:docMkLst>
        <pc:docMk/>
      </pc:docMkLst>
      <pc:sldChg chg="delSp">
        <pc:chgData name="Bård Olav Johannessen" userId="0e32bf80-75ad-4eec-8499-875ff3ecbefc" providerId="ADAL" clId="{F03360CE-5E46-449E-B8BF-A0C433AAFFC6}" dt="2023-08-23T13:36:08.986" v="7"/>
        <pc:sldMkLst>
          <pc:docMk/>
          <pc:sldMk cId="0" sldId="628"/>
        </pc:sldMkLst>
        <pc:picChg chg="del">
          <ac:chgData name="Bård Olav Johannessen" userId="0e32bf80-75ad-4eec-8499-875ff3ecbefc" providerId="ADAL" clId="{F03360CE-5E46-449E-B8BF-A0C433AAFFC6}" dt="2023-08-23T13:36:08.986" v="7"/>
          <ac:picMkLst>
            <pc:docMk/>
            <pc:sldMk cId="0" sldId="628"/>
            <ac:picMk id="2" creationId="{0FB49208-D9A4-5065-DD8A-DE7055E19724}"/>
          </ac:picMkLst>
        </pc:picChg>
      </pc:sldChg>
      <pc:sldChg chg="modSp add del mod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0" sldId="1249"/>
        </pc:sldMkLst>
        <pc:spChg chg="mod">
          <ac:chgData name="Bård Olav Johannessen" userId="0e32bf80-75ad-4eec-8499-875ff3ecbefc" providerId="ADAL" clId="{F03360CE-5E46-449E-B8BF-A0C433AAFFC6}" dt="2023-08-23T13:33:10.914" v="4" actId="13926"/>
          <ac:spMkLst>
            <pc:docMk/>
            <pc:sldMk cId="0" sldId="1249"/>
            <ac:spMk id="106498" creationId="{00000000-0000-0000-0000-000000000000}"/>
          </ac:spMkLst>
        </pc:spChg>
      </pc:sldChg>
      <pc:sldChg chg="add del">
        <pc:chgData name="Bård Olav Johannessen" userId="0e32bf80-75ad-4eec-8499-875ff3ecbefc" providerId="ADAL" clId="{F03360CE-5E46-449E-B8BF-A0C433AAFFC6}" dt="2023-08-23T13:36:22.458" v="8"/>
        <pc:sldMkLst>
          <pc:docMk/>
          <pc:sldMk cId="0" sldId="1261"/>
        </pc:sldMkLst>
      </pc:sldChg>
      <pc:sldChg chg="add del">
        <pc:chgData name="Bård Olav Johannessen" userId="0e32bf80-75ad-4eec-8499-875ff3ecbefc" providerId="ADAL" clId="{F03360CE-5E46-449E-B8BF-A0C433AAFFC6}" dt="2023-08-23T13:36:22.458" v="8"/>
        <pc:sldMkLst>
          <pc:docMk/>
          <pc:sldMk cId="3611716030" sldId="1262"/>
        </pc:sldMkLst>
      </pc:sldChg>
      <pc:sldChg chg="add del">
        <pc:chgData name="Bård Olav Johannessen" userId="0e32bf80-75ad-4eec-8499-875ff3ecbefc" providerId="ADAL" clId="{F03360CE-5E46-449E-B8BF-A0C433AAFFC6}" dt="2023-08-23T13:36:22.458" v="8"/>
        <pc:sldMkLst>
          <pc:docMk/>
          <pc:sldMk cId="3610216299" sldId="1263"/>
        </pc:sldMkLst>
      </pc:sldChg>
      <pc:sldChg chg="add del">
        <pc:chgData name="Bård Olav Johannessen" userId="0e32bf80-75ad-4eec-8499-875ff3ecbefc" providerId="ADAL" clId="{F03360CE-5E46-449E-B8BF-A0C433AAFFC6}" dt="2023-08-23T13:36:22.458" v="8"/>
        <pc:sldMkLst>
          <pc:docMk/>
          <pc:sldMk cId="2781904235" sldId="1264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621087302" sldId="1265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2286997144" sldId="1266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4236483445" sldId="1267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1841127754" sldId="1268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1818889111" sldId="1269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9389082" sldId="1270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1884321495" sldId="1271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4249478041" sldId="1273"/>
        </pc:sldMkLst>
      </pc:sldChg>
      <pc:sldChg chg="add del">
        <pc:chgData name="Bård Olav Johannessen" userId="0e32bf80-75ad-4eec-8499-875ff3ecbefc" providerId="ADAL" clId="{F03360CE-5E46-449E-B8BF-A0C433AAFFC6}" dt="2023-08-23T13:36:35.823" v="9" actId="47"/>
        <pc:sldMkLst>
          <pc:docMk/>
          <pc:sldMk cId="4132599004" sldId="1274"/>
        </pc:sldMkLst>
      </pc:sldChg>
      <pc:sldChg chg="add del">
        <pc:chgData name="Bård Olav Johannessen" userId="0e32bf80-75ad-4eec-8499-875ff3ecbefc" providerId="ADAL" clId="{F03360CE-5E46-449E-B8BF-A0C433AAFFC6}" dt="2023-08-23T13:36:01.655" v="6" actId="47"/>
        <pc:sldMkLst>
          <pc:docMk/>
          <pc:sldMk cId="0" sldId="1278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3204238947" sldId="1279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1288554662" sldId="1280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1217361698" sldId="1281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94030216" sldId="1282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234285349" sldId="1283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0" sldId="1284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2479661251" sldId="1285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3529591873" sldId="1286"/>
        </pc:sldMkLst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700978223" sldId="1287"/>
        </pc:sldMkLst>
      </pc:sldChg>
      <pc:sldChg chg="delSp add">
        <pc:chgData name="Bård Olav Johannessen" userId="0e32bf80-75ad-4eec-8499-875ff3ecbefc" providerId="ADAL" clId="{F03360CE-5E46-449E-B8BF-A0C433AAFFC6}" dt="2023-08-23T13:45:12.560" v="10" actId="478"/>
        <pc:sldMkLst>
          <pc:docMk/>
          <pc:sldMk cId="3130469055" sldId="1288"/>
        </pc:sldMkLst>
        <pc:spChg chg="del">
          <ac:chgData name="Bård Olav Johannessen" userId="0e32bf80-75ad-4eec-8499-875ff3ecbefc" providerId="ADAL" clId="{F03360CE-5E46-449E-B8BF-A0C433AAFFC6}" dt="2023-08-23T13:45:12.560" v="10" actId="478"/>
          <ac:spMkLst>
            <pc:docMk/>
            <pc:sldMk cId="3130469055" sldId="1288"/>
            <ac:spMk id="2" creationId="{FE9BF25C-67FE-BD64-C4FF-E5060350CB66}"/>
          </ac:spMkLst>
        </pc:spChg>
      </pc:sldChg>
      <pc:sldChg chg="add">
        <pc:chgData name="Bård Olav Johannessen" userId="0e32bf80-75ad-4eec-8499-875ff3ecbefc" providerId="ADAL" clId="{F03360CE-5E46-449E-B8BF-A0C433AAFFC6}" dt="2023-08-23T13:36:22.458" v="8"/>
        <pc:sldMkLst>
          <pc:docMk/>
          <pc:sldMk cId="2998893090" sldId="1289"/>
        </pc:sldMkLst>
      </pc:sldChg>
      <pc:sldChg chg="modSp add mod">
        <pc:chgData name="Bård Olav Johannessen" userId="0e32bf80-75ad-4eec-8499-875ff3ecbefc" providerId="ADAL" clId="{F03360CE-5E46-449E-B8BF-A0C433AAFFC6}" dt="2023-08-23T13:46:33.232" v="96" actId="20577"/>
        <pc:sldMkLst>
          <pc:docMk/>
          <pc:sldMk cId="1321960262" sldId="1292"/>
        </pc:sldMkLst>
        <pc:spChg chg="mod">
          <ac:chgData name="Bård Olav Johannessen" userId="0e32bf80-75ad-4eec-8499-875ff3ecbefc" providerId="ADAL" clId="{F03360CE-5E46-449E-B8BF-A0C433AAFFC6}" dt="2023-08-23T13:46:33.232" v="96" actId="20577"/>
          <ac:spMkLst>
            <pc:docMk/>
            <pc:sldMk cId="1321960262" sldId="1292"/>
            <ac:spMk id="3277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46400" cy="496889"/>
          </a:xfrm>
          <a:prstGeom prst="rect">
            <a:avLst/>
          </a:prstGeom>
        </p:spPr>
        <p:txBody>
          <a:bodyPr vert="horz" lIns="91287" tIns="45644" rIns="91287" bIns="45644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90" y="4"/>
            <a:ext cx="2946400" cy="496889"/>
          </a:xfrm>
          <a:prstGeom prst="rect">
            <a:avLst/>
          </a:prstGeom>
        </p:spPr>
        <p:txBody>
          <a:bodyPr vert="horz" lIns="91287" tIns="45644" rIns="91287" bIns="45644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FCAE3CF-AEC5-4A3D-9EEB-A70A78325C68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165"/>
            <a:ext cx="2946400" cy="496888"/>
          </a:xfrm>
          <a:prstGeom prst="rect">
            <a:avLst/>
          </a:prstGeom>
        </p:spPr>
        <p:txBody>
          <a:bodyPr vert="horz" lIns="91287" tIns="45644" rIns="91287" bIns="45644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90" y="9428165"/>
            <a:ext cx="2946400" cy="496888"/>
          </a:xfrm>
          <a:prstGeom prst="rect">
            <a:avLst/>
          </a:prstGeom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F2AAC08-407B-4B5C-9C8B-800B51EABC75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464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0" y="4"/>
            <a:ext cx="2946400" cy="49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44538"/>
            <a:ext cx="59563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714878"/>
            <a:ext cx="5438775" cy="446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0" y="9428165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A136875-86DC-47CE-8C27-791AFABE33D3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6246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6246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31" indent="-28096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563" indent="-22382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728" indent="-22382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9306" indent="-22382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6471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3637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0801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7966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9BFBF9-B9A1-4DF3-A1B6-A006989060B7}" type="slidenum">
              <a:rPr lang="nb-NO" altLang="nb-NO" sz="1200">
                <a:solidFill>
                  <a:srgbClr val="000000"/>
                </a:solidFill>
              </a:rPr>
              <a:pPr/>
              <a:t>1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7782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7782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8A9579-6DC7-435E-9B72-8B46426C53A0}" type="slidenum">
              <a:rPr lang="nb-NO" altLang="nb-NO" sz="1200">
                <a:solidFill>
                  <a:srgbClr val="000000"/>
                </a:solidFill>
              </a:rPr>
              <a:pPr/>
              <a:t>15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372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3722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18" indent="-282554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563" indent="-22540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728" indent="-22540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719" indent="-22540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883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048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214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378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BCB15D-F975-4230-BB2A-E095CBEA48D4}" type="slidenum">
              <a:rPr lang="nb-NO" altLang="nb-NO" sz="1200"/>
              <a:pPr/>
              <a:t>22</a:t>
            </a:fld>
            <a:endParaRPr lang="nb-NO" altLang="nb-NO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372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3722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18" indent="-282554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563" indent="-22540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728" indent="-22540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719" indent="-22540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4883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2048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9214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6378" indent="-22540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BCB15D-F975-4230-BB2A-E095CBEA48D4}" type="slidenum">
              <a:rPr lang="nb-NO" altLang="nb-NO" sz="1200"/>
              <a:pPr/>
              <a:t>23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4237301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95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95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54DD8E-A9A8-48B8-B031-C51094536191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9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752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752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AD35E-9C82-47E4-AD76-1848C0594E21}" type="slidenum">
              <a:rPr lang="nb-NO" altLang="nb-NO" sz="1200"/>
              <a:pPr/>
              <a:t>32</a:t>
            </a:fld>
            <a:endParaRPr lang="nb-NO" altLang="nb-NO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752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752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AD35E-9C82-47E4-AD76-1848C0594E21}" type="slidenum">
              <a:rPr lang="nb-NO" altLang="nb-NO" sz="1200"/>
              <a:pPr/>
              <a:t>33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2895134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752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752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AD35E-9C82-47E4-AD76-1848C0594E21}" type="slidenum">
              <a:rPr lang="nb-NO" altLang="nb-NO" sz="1200"/>
              <a:pPr/>
              <a:t>34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1689990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752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752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4AD35E-9C82-47E4-AD76-1848C0594E21}" type="slidenum">
              <a:rPr lang="nb-NO" altLang="nb-NO" sz="1200"/>
              <a:pPr/>
              <a:t>35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1260781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95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95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54DD8E-A9A8-48B8-B031-C51094536191}" type="slidenum">
              <a:rPr lang="nb-NO" altLang="nb-NO" sz="1200"/>
              <a:pPr/>
              <a:t>36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28162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2275" y="744538"/>
            <a:ext cx="5954713" cy="3722687"/>
          </a:xfrm>
          <a:ln/>
        </p:spPr>
      </p:sp>
      <p:sp>
        <p:nvSpPr>
          <p:cNvPr id="1095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95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54DD8E-A9A8-48B8-B031-C51094536191}" type="slidenum">
              <a:rPr lang="nb-NO" altLang="nb-NO" sz="1200"/>
              <a:pPr/>
              <a:t>37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281624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6451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6451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3" indent="-28572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7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2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03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B2D697-5629-445A-8B5F-5CE763604598}" type="slidenum">
              <a:rPr lang="nb-NO" altLang="nb-NO" sz="1200">
                <a:solidFill>
                  <a:srgbClr val="000000"/>
                </a:solidFill>
              </a:rPr>
              <a:pPr/>
              <a:t>2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0F0718-86F6-4D90-8CD2-E1683F3BFB50}" type="slidenum">
              <a:rPr lang="nb-NO" altLang="nb-NO" sz="1200"/>
              <a:pPr/>
              <a:t>38</a:t>
            </a:fld>
            <a:endParaRPr lang="nb-NO" altLang="nb-NO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351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3517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87F0AE-8865-42EA-B3AB-2465388890E6}" type="slidenum">
              <a:rPr lang="nb-NO" altLang="nb-NO" sz="1200"/>
              <a:pPr/>
              <a:t>39</a:t>
            </a:fld>
            <a:endParaRPr lang="nb-NO" altLang="nb-NO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8238" indent="-2254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5438" indent="-2254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54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54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54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54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54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5CB48E-37E8-494E-9688-A45DA123A611}" type="slidenum">
              <a:rPr lang="nb-NO" altLang="nb-NO" sz="1200" smtClean="0"/>
              <a:pPr/>
              <a:t>40</a:t>
            </a:fld>
            <a:endParaRPr lang="nb-NO" altLang="nb-NO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65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258536-1BDC-4C4A-8582-F8A1173FE465}" type="slidenum">
              <a:rPr lang="nb-NO" altLang="nb-NO" sz="1200"/>
              <a:pPr/>
              <a:t>41</a:t>
            </a:fld>
            <a:endParaRPr lang="nb-NO" altLang="nb-NO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6589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>
                <a:latin typeface="Arial" panose="020B0604020202020204" pitchFamily="34" charset="0"/>
              </a:rPr>
              <a:t>Instagram, Facebook, skolens hjemmeside</a:t>
            </a:r>
          </a:p>
        </p:txBody>
      </p:sp>
      <p:sp>
        <p:nvSpPr>
          <p:cNvPr id="16589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30" indent="-28572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7199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230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5815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4298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0145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73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44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919D09-C396-4094-ADD4-E1A70F3401C7}" type="slidenum">
              <a:rPr lang="nb-NO" altLang="nb-NO" sz="1200"/>
              <a:pPr/>
              <a:t>42</a:t>
            </a:fld>
            <a:endParaRPr lang="nb-NO" altLang="nb-NO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699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699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31" indent="-28096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563" indent="-22382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3728" indent="-22382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9306" indent="-22382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6471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3637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0801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7966" indent="-223821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ADD13C-DB1E-4498-8CAC-4FEE8B004528}" type="slidenum">
              <a:rPr lang="nb-NO" altLang="nb-NO" sz="1200">
                <a:solidFill>
                  <a:srgbClr val="000000"/>
                </a:solidFill>
              </a:rPr>
              <a:pPr/>
              <a:t>43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020888" y="1087438"/>
            <a:ext cx="8696326" cy="5435600"/>
          </a:xfrm>
          <a:ln/>
        </p:spPr>
      </p:sp>
      <p:sp>
        <p:nvSpPr>
          <p:cNvPr id="675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>
                <a:latin typeface="Arial" panose="020B0604020202020204" pitchFamily="34" charset="0"/>
              </a:rPr>
              <a:t>Sosialpedagogisk rådgivning </a:t>
            </a:r>
          </a:p>
          <a:p>
            <a:r>
              <a:rPr lang="nb-NO" altLang="nb-NO">
                <a:latin typeface="Arial" panose="020B0604020202020204" pitchFamily="34" charset="0"/>
              </a:rPr>
              <a:t>Yrkes- og utdanningsrådgivning</a:t>
            </a:r>
          </a:p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675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D1E2B-065A-4143-9BD4-D27DF821FD84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020888" y="1087438"/>
            <a:ext cx="8696326" cy="5435600"/>
          </a:xfrm>
          <a:ln/>
        </p:spPr>
      </p:sp>
      <p:sp>
        <p:nvSpPr>
          <p:cNvPr id="8704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>
                <a:latin typeface="Arial" panose="020B0604020202020204" pitchFamily="34" charset="0"/>
              </a:rPr>
              <a:t>Utrolig jevne resultater på tvers av klassene i norsk vg3 både til eksamen og standpunkt.</a:t>
            </a:r>
          </a:p>
          <a:p>
            <a:r>
              <a:rPr lang="nb-NO" altLang="nb-NO">
                <a:latin typeface="Arial" panose="020B0604020202020204" pitchFamily="34" charset="0"/>
              </a:rPr>
              <a:t>Hvorfor?</a:t>
            </a:r>
          </a:p>
          <a:p>
            <a:r>
              <a:rPr lang="nb-NO" altLang="nb-NO">
                <a:latin typeface="Arial" panose="020B0604020202020204" pitchFamily="34" charset="0"/>
              </a:rPr>
              <a:t>- Både det som kan telles og det som ikke kan telles</a:t>
            </a:r>
          </a:p>
          <a:p>
            <a:r>
              <a:rPr lang="nb-NO" altLang="nb-NO">
                <a:latin typeface="Arial" panose="020B0604020202020204" pitchFamily="34" charset="0"/>
              </a:rPr>
              <a:t>- At elevene lærer mer og fullfører og består – et godt liv</a:t>
            </a:r>
          </a:p>
          <a:p>
            <a:r>
              <a:rPr lang="nb-NO" altLang="nb-NO">
                <a:latin typeface="Arial" panose="020B0604020202020204" pitchFamily="34" charset="0"/>
              </a:rPr>
              <a:t>- Anerkjenne gode resultater fra det året som har gått</a:t>
            </a:r>
          </a:p>
          <a:p>
            <a:r>
              <a:rPr lang="nb-NO" altLang="nb-NO">
                <a:latin typeface="Arial" panose="020B0604020202020204" pitchFamily="34" charset="0"/>
              </a:rPr>
              <a:t>- Lære av analysearbeidet som er gjennomført så langt</a:t>
            </a:r>
          </a:p>
          <a:p>
            <a:r>
              <a:rPr lang="nb-NO" altLang="nb-NO">
                <a:latin typeface="Arial" panose="020B0604020202020204" pitchFamily="34" charset="0"/>
              </a:rPr>
              <a:t>- Legge gode planer for skoleåret 2018/2019</a:t>
            </a:r>
          </a:p>
        </p:txBody>
      </p:sp>
      <p:sp>
        <p:nvSpPr>
          <p:cNvPr id="8704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06" indent="-284141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738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6903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2481" indent="-226996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64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81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976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1" indent="-22699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8DE8D9-C8BD-47D6-A6E2-C9FF97E2A4D3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0752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10752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16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3" indent="-285728" defTabSz="45716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3" indent="-228582" defTabSz="45716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7" indent="-228582" defTabSz="45716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3" indent="-228582" defTabSz="45716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8" indent="-228582" defTabSz="45716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2" indent="-228582" defTabSz="45716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8" indent="-228582" defTabSz="45716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03" indent="-228582" defTabSz="45716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95FF8A-183D-4B59-B03C-2CA69F87C20F}" type="slidenum">
              <a:rPr lang="nb-NO" altLang="nb-NO" sz="1200">
                <a:solidFill>
                  <a:srgbClr val="000000"/>
                </a:solidFill>
              </a:rPr>
              <a:pPr/>
              <a:t>6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9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minutter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hilser når vi møtes - signaliserer respekt og at vi er en åpen skole.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andre er at dere jobber hardt for å lære – hardt arbeid gir alltid resultater.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nb-NO" sz="1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siste er at dere inkluderer og tar vare på hverandre – kort og godt bidrar til at vi er en trygg og trivelig skole.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136875-86DC-47CE-8C27-791AFABE33D3}" type="slidenum">
              <a:rPr lang="nb-NO" altLang="nb-NO" smtClean="0"/>
              <a:pPr>
                <a:defRPr/>
              </a:pPr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3330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6963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</a:endParaRPr>
          </a:p>
        </p:txBody>
      </p:sp>
      <p:sp>
        <p:nvSpPr>
          <p:cNvPr id="6963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3" indent="-28572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7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2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03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54575D-ED11-4A3F-93D2-B0AEA162DD69}" type="slidenum">
              <a:rPr lang="nb-NO" altLang="nb-NO" sz="1200">
                <a:solidFill>
                  <a:srgbClr val="000000"/>
                </a:solidFill>
              </a:rPr>
              <a:pPr/>
              <a:t>9</a:t>
            </a:fld>
            <a:endParaRPr lang="nb-NO" altLang="nb-NO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177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>
                <a:latin typeface="Arial" panose="020B0604020202020204" pitchFamily="34" charset="0"/>
              </a:rPr>
              <a:t>Låsing av døren</a:t>
            </a:r>
          </a:p>
        </p:txBody>
      </p:sp>
      <p:sp>
        <p:nvSpPr>
          <p:cNvPr id="11776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3" indent="-28572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7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2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03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68A5C0-A8AA-4F63-8747-B59CA54A136F}" type="slidenum">
              <a:rPr lang="nb-NO" altLang="nb-NO" sz="1200"/>
              <a:pPr/>
              <a:t>10</a:t>
            </a:fld>
            <a:endParaRPr lang="nb-NO" altLang="nb-NO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0688" y="744538"/>
            <a:ext cx="5956300" cy="3722687"/>
          </a:xfrm>
          <a:ln/>
        </p:spPr>
      </p:sp>
      <p:sp>
        <p:nvSpPr>
          <p:cNvPr id="1177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>
                <a:latin typeface="Arial" panose="020B0604020202020204" pitchFamily="34" charset="0"/>
              </a:rPr>
              <a:t>Låsing av døren</a:t>
            </a:r>
          </a:p>
        </p:txBody>
      </p:sp>
      <p:sp>
        <p:nvSpPr>
          <p:cNvPr id="11776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3" indent="-285728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7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3" indent="-228582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2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8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03" indent="-228582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68A5C0-A8AA-4F63-8747-B59CA54A136F}" type="slidenum">
              <a:rPr lang="nb-NO" altLang="nb-NO" sz="1200"/>
              <a:pPr/>
              <a:t>11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156209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Kongshavn_K_sort+lilla_outl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25" y="480219"/>
            <a:ext cx="50673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55977" y="1397000"/>
            <a:ext cx="4345112" cy="455083"/>
          </a:xfrm>
        </p:spPr>
        <p:txBody>
          <a:bodyPr anchor="ctr"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nb-NO"/>
              <a:t>Personalmøte onsdag 19. november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4355976" y="1852083"/>
            <a:ext cx="4343524" cy="8572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1907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FC19F13-CF5D-4786-991A-D7023E1B811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4467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78626" y="1349375"/>
            <a:ext cx="1936750" cy="35401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68375" y="1349375"/>
            <a:ext cx="5657850" cy="3540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BEA42B1-194D-4A94-B9B5-D3E817A80A7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0101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tel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8376" y="1349375"/>
            <a:ext cx="7747000" cy="43391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abell 2"/>
          <p:cNvSpPr>
            <a:spLocks noGrp="1"/>
          </p:cNvSpPr>
          <p:nvPr>
            <p:ph type="tbl" idx="1"/>
          </p:nvPr>
        </p:nvSpPr>
        <p:spPr>
          <a:xfrm>
            <a:off x="968376" y="1830917"/>
            <a:ext cx="7747000" cy="3058583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1A25508-D743-462A-8CA4-7E9426A2277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4612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8376" y="1349375"/>
            <a:ext cx="7747000" cy="43391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968376" y="1830917"/>
            <a:ext cx="7747000" cy="3058583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3435034-596F-442F-B752-5994DF58893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34470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968375" y="1349375"/>
            <a:ext cx="7747000" cy="3540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F0C97AD-B9F5-42A9-89DC-E939EB7F679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65820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8151-6C3F-46B0-B7BA-E61E2C3537D7}" type="datetimeFigureOut">
              <a:rPr lang="nb-NO" smtClean="0"/>
              <a:t>23.08.2023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EAC94-949A-4729-A61D-C60A73A75F93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232660"/>
            <a:ext cx="3822192" cy="28727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232660"/>
            <a:ext cx="3822192" cy="28727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3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spect="1" noChangeArrowheads="1"/>
          </p:cNvSpPr>
          <p:nvPr/>
        </p:nvSpPr>
        <p:spPr bwMode="auto">
          <a:xfrm>
            <a:off x="960439" y="194470"/>
            <a:ext cx="1844675" cy="59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5240"/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000"/>
              </a:lnSpc>
              <a:defRPr/>
            </a:pPr>
            <a:endParaRPr lang="nb-NO" sz="1250" b="1">
              <a:latin typeface="Times New Roman" pitchFamily="1" charset="0"/>
            </a:endParaRPr>
          </a:p>
        </p:txBody>
      </p:sp>
      <p:pic>
        <p:nvPicPr>
          <p:cNvPr id="5" name="Plassholder for innhold 4" descr="Kongshavn_logo_farge_outl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b="719"/>
          <a:stretch>
            <a:fillRect/>
          </a:stretch>
        </p:blipFill>
        <p:spPr bwMode="auto">
          <a:xfrm>
            <a:off x="5651501" y="4118240"/>
            <a:ext cx="3311525" cy="145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55676" y="1397000"/>
            <a:ext cx="7745413" cy="455083"/>
          </a:xfrm>
        </p:spPr>
        <p:txBody>
          <a:bodyPr anchor="ctr"/>
          <a:lstStyle>
            <a:lvl1pPr>
              <a:defRPr sz="5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52500" y="1852083"/>
            <a:ext cx="7747000" cy="8572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633498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65D7AF-2EF7-4AAA-BA19-06C6C60DC6C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45555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/>
          <a:lstStyle>
            <a:lvl1pPr algn="l">
              <a:defRPr sz="3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6255AE-1410-4B69-A689-44A2013F0B7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65774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8375" y="1830917"/>
            <a:ext cx="3797300" cy="305858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918075" y="1830917"/>
            <a:ext cx="3797300" cy="305858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760808-2962-4EBE-9218-82CA8C6995B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56701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91499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AB2214-5DE1-4A5C-B519-3404A40601B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22553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8FF09B-187F-449C-80A7-E94C2EE805E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30291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184909-3382-40CE-913A-E949D5923A2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51413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9BA580-D512-465A-8212-5E5A211D5B7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2465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DDBC81-18E5-44DA-A395-98D7AB3D807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57720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6D9FAB-B731-404B-A5B0-CBAA9C415CB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4013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778625" y="1349375"/>
            <a:ext cx="1936750" cy="35401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968375" y="1349375"/>
            <a:ext cx="5657850" cy="3540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EF4FA8-AE6F-4C8B-A536-F1763F10D2A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94686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8375" y="1349375"/>
            <a:ext cx="7747000" cy="433917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968375" y="1830917"/>
            <a:ext cx="3797300" cy="30585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918075" y="1830917"/>
            <a:ext cx="3797300" cy="30585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Inntak 2008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802ADD-2225-46B2-8AD2-1F4E80D9ACC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74910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AACC-2309-47BD-88AF-3098812CB8B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84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EA85B-F99E-4969-9269-6B347955C22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222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/>
          <a:lstStyle>
            <a:lvl1pPr algn="l">
              <a:defRPr sz="3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932BEDF-8B1E-447B-B4BF-9A3347F6042C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08041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CEFAE-521D-4EDC-9A46-FDBA022F38A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7179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33BDD-F053-40F1-BE58-5F463D90F73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4646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22B1-6BBB-499C-950C-E357A0A828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3153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AA48A-3C06-48C2-AFBE-A131DDCD666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8987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06329-8B28-4479-BBF5-6E4028BACC0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271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461D4-A2BE-4D4E-BD0A-90B6768DCE6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427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906E7-0132-4DA8-9B5C-036A6FCCFD9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0970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CC9DE-20E8-4705-A484-661080723F8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7013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27344-E311-43E0-8F2A-8BCD0328E7C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2223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Blå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8686800" y="674688"/>
            <a:ext cx="457200" cy="105833"/>
          </a:xfrm>
          <a:prstGeom prst="rect">
            <a:avLst/>
          </a:prstGeom>
          <a:solidFill>
            <a:srgbClr val="008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667">
              <a:solidFill>
                <a:srgbClr val="B71234"/>
              </a:solidFill>
            </a:endParaRPr>
          </a:p>
        </p:txBody>
      </p:sp>
      <p:pic>
        <p:nvPicPr>
          <p:cNvPr id="5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149490"/>
            <a:ext cx="2519363" cy="8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7823"/>
            <a:ext cx="9144000" cy="44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1050000"/>
            <a:ext cx="9144000" cy="372041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1"/>
          </p:nvPr>
        </p:nvSpPr>
        <p:spPr>
          <a:xfrm>
            <a:off x="4572000" y="577247"/>
            <a:ext cx="4114800" cy="262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333">
                <a:solidFill>
                  <a:srgbClr val="0083A9"/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nb-NO"/>
              <a:t>Klikk for å redigere tekst</a:t>
            </a:r>
          </a:p>
        </p:txBody>
      </p:sp>
      <p:sp>
        <p:nvSpPr>
          <p:cNvPr id="7" name="Plassholder for bunntekst 1"/>
          <p:cNvSpPr>
            <a:spLocks noGrp="1"/>
          </p:cNvSpPr>
          <p:nvPr>
            <p:ph type="ftr" sz="quarter" idx="12"/>
          </p:nvPr>
        </p:nvSpPr>
        <p:spPr>
          <a:xfrm>
            <a:off x="720725" y="5490104"/>
            <a:ext cx="7702550" cy="179917"/>
          </a:xfrm>
          <a:prstGeom prst="rect">
            <a:avLst/>
          </a:prstGeom>
        </p:spPr>
        <p:txBody>
          <a:bodyPr/>
          <a:lstStyle>
            <a:lvl1pPr>
              <a:defRPr sz="667">
                <a:solidFill>
                  <a:srgbClr val="A2A4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Regelverksamling - nytt kapittel 9A</a:t>
            </a:r>
          </a:p>
        </p:txBody>
      </p:sp>
    </p:spTree>
    <p:extLst>
      <p:ext uri="{BB962C8B-B14F-4D97-AF65-F5344CB8AC3E}">
        <p14:creationId xmlns:p14="http://schemas.microsoft.com/office/powerpoint/2010/main" val="157188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68376" y="1830917"/>
            <a:ext cx="3797300" cy="305858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918075" y="1830917"/>
            <a:ext cx="3797300" cy="305858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FAC6C04-7985-465B-BDC1-C8A0891B4EB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067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Blå valgf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8686800" y="674688"/>
            <a:ext cx="457200" cy="105833"/>
          </a:xfrm>
          <a:prstGeom prst="rect">
            <a:avLst/>
          </a:prstGeom>
          <a:solidFill>
            <a:srgbClr val="008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667">
              <a:solidFill>
                <a:srgbClr val="B71234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149490"/>
            <a:ext cx="2519363" cy="8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7823"/>
            <a:ext cx="9144000" cy="44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tekst 7"/>
          <p:cNvSpPr>
            <a:spLocks noGrp="1"/>
          </p:cNvSpPr>
          <p:nvPr>
            <p:ph type="body" sz="quarter" idx="11"/>
          </p:nvPr>
        </p:nvSpPr>
        <p:spPr>
          <a:xfrm>
            <a:off x="4572000" y="577247"/>
            <a:ext cx="4114800" cy="2627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333">
                <a:solidFill>
                  <a:srgbClr val="0083A9"/>
                </a:solidFill>
              </a:defRPr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nb-NO"/>
              <a:t>Klikk for å redigere tekst</a:t>
            </a:r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12"/>
          </p:nvPr>
        </p:nvSpPr>
        <p:spPr>
          <a:xfrm>
            <a:off x="720725" y="5490104"/>
            <a:ext cx="7702550" cy="179917"/>
          </a:xfrm>
          <a:prstGeom prst="rect">
            <a:avLst/>
          </a:prstGeom>
        </p:spPr>
        <p:txBody>
          <a:bodyPr/>
          <a:lstStyle>
            <a:lvl1pPr>
              <a:defRPr sz="667">
                <a:solidFill>
                  <a:srgbClr val="A2A4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Regelverksamling - nytt kapittel 9A</a:t>
            </a:r>
          </a:p>
        </p:txBody>
      </p:sp>
    </p:spTree>
    <p:extLst>
      <p:ext uri="{BB962C8B-B14F-4D97-AF65-F5344CB8AC3E}">
        <p14:creationId xmlns:p14="http://schemas.microsoft.com/office/powerpoint/2010/main" val="1486390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ide Blå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146"/>
            <a:ext cx="9144000" cy="44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0000" y="1050000"/>
            <a:ext cx="7704000" cy="3771636"/>
          </a:xfrm>
          <a:prstGeom prst="rect">
            <a:avLst/>
          </a:prstGeom>
        </p:spPr>
        <p:txBody>
          <a:bodyPr/>
          <a:lstStyle>
            <a:lvl1pPr marL="223564" indent="-223564">
              <a:buClr>
                <a:srgbClr val="0083A9"/>
              </a:buClr>
              <a:buSzPct val="12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47128" indent="-223564">
              <a:buClr>
                <a:srgbClr val="0083A9"/>
              </a:buClr>
              <a:buSzPct val="120000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70692" indent="-223564">
              <a:buClr>
                <a:srgbClr val="0083A9"/>
              </a:buClr>
              <a:buSzPct val="120000"/>
              <a:buFont typeface="Wingdings" panose="05000000000000000000" pitchFamily="2" charset="2"/>
              <a:buChar char="ü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720000" y="300000"/>
            <a:ext cx="7704000" cy="4205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1"/>
          <p:cNvSpPr>
            <a:spLocks noGrp="1"/>
          </p:cNvSpPr>
          <p:nvPr>
            <p:ph type="ftr" sz="quarter" idx="12"/>
          </p:nvPr>
        </p:nvSpPr>
        <p:spPr>
          <a:xfrm>
            <a:off x="720726" y="5490104"/>
            <a:ext cx="3059113" cy="179917"/>
          </a:xfrm>
          <a:prstGeom prst="rect">
            <a:avLst/>
          </a:prstGeom>
        </p:spPr>
        <p:txBody>
          <a:bodyPr/>
          <a:lstStyle>
            <a:lvl1pPr>
              <a:defRPr sz="667">
                <a:solidFill>
                  <a:srgbClr val="A2A4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Regelverksamling - nytt kapittel 9A</a:t>
            </a:r>
          </a:p>
        </p:txBody>
      </p:sp>
      <p:sp>
        <p:nvSpPr>
          <p:cNvPr id="7" name="Plassholder for lysbildenummer 1"/>
          <p:cNvSpPr>
            <a:spLocks noGrp="1"/>
          </p:cNvSpPr>
          <p:nvPr>
            <p:ph type="sldNum" sz="quarter" idx="13"/>
          </p:nvPr>
        </p:nvSpPr>
        <p:spPr>
          <a:xfrm>
            <a:off x="7885113" y="5490104"/>
            <a:ext cx="531812" cy="134938"/>
          </a:xfrm>
        </p:spPr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553654-60FE-4252-9B41-D76443DBCD0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6142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ide Blå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146"/>
            <a:ext cx="9144000" cy="44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0000" y="1050000"/>
            <a:ext cx="3780000" cy="5331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20000" y="1590000"/>
            <a:ext cx="3780000" cy="3292740"/>
          </a:xfrm>
          <a:prstGeom prst="rect">
            <a:avLst/>
          </a:prstGeom>
        </p:spPr>
        <p:txBody>
          <a:bodyPr/>
          <a:lstStyle>
            <a:lvl1pPr marL="150806" indent="-150806">
              <a:buClr>
                <a:srgbClr val="0083A9"/>
              </a:buClr>
              <a:buSzPct val="120000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6321" indent="-145515">
              <a:buClr>
                <a:srgbClr val="0083A9"/>
              </a:buClr>
              <a:buSzPct val="120000"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7128" indent="-150806">
              <a:buClr>
                <a:srgbClr val="0083A9"/>
              </a:buClr>
              <a:buSzPct val="120000"/>
              <a:buFont typeface="Wingdings" panose="05000000000000000000" pitchFamily="2" charset="2"/>
              <a:buChar char="ü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050000"/>
            <a:ext cx="3780000" cy="53313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1590000"/>
            <a:ext cx="3780000" cy="3292740"/>
          </a:xfrm>
          <a:prstGeom prst="rect">
            <a:avLst/>
          </a:prstGeom>
        </p:spPr>
        <p:txBody>
          <a:bodyPr/>
          <a:lstStyle>
            <a:lvl1pPr marL="150806" indent="-150806">
              <a:buClr>
                <a:srgbClr val="0083A9"/>
              </a:buClr>
              <a:buSzPct val="120000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6321" indent="-145515">
              <a:buClr>
                <a:srgbClr val="0083A9"/>
              </a:buClr>
              <a:buSzPct val="120000"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47128" indent="-150806">
              <a:buClr>
                <a:srgbClr val="0083A9"/>
              </a:buClr>
              <a:buSzPct val="120000"/>
              <a:buFont typeface="Wingdings" panose="05000000000000000000" pitchFamily="2" charset="2"/>
              <a:buChar char="ü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720000" y="300000"/>
            <a:ext cx="7704000" cy="4205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bunntekst 1"/>
          <p:cNvSpPr>
            <a:spLocks noGrp="1"/>
          </p:cNvSpPr>
          <p:nvPr>
            <p:ph type="ftr" sz="quarter" idx="12"/>
          </p:nvPr>
        </p:nvSpPr>
        <p:spPr>
          <a:xfrm>
            <a:off x="720725" y="5490104"/>
            <a:ext cx="7702550" cy="179917"/>
          </a:xfrm>
          <a:prstGeom prst="rect">
            <a:avLst/>
          </a:prstGeom>
        </p:spPr>
        <p:txBody>
          <a:bodyPr/>
          <a:lstStyle>
            <a:lvl1pPr>
              <a:defRPr sz="667">
                <a:solidFill>
                  <a:srgbClr val="A2A4A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b-NO"/>
              <a:t>Regelverksamling - nytt kapittel 9A</a:t>
            </a:r>
          </a:p>
        </p:txBody>
      </p:sp>
    </p:spTree>
    <p:extLst>
      <p:ext uri="{BB962C8B-B14F-4D97-AF65-F5344CB8AC3E}">
        <p14:creationId xmlns:p14="http://schemas.microsoft.com/office/powerpoint/2010/main" val="2101967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 1 In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2" descr="NY2_ORGINALheaderUDEinterfac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074709"/>
            <a:ext cx="9144001" cy="65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 userDrawn="1"/>
        </p:nvSpPr>
        <p:spPr>
          <a:xfrm>
            <a:off x="0" y="0"/>
            <a:ext cx="9139238" cy="111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667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7544" y="397227"/>
            <a:ext cx="8280920" cy="9001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67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467544" y="1417340"/>
            <a:ext cx="8280920" cy="3300367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1"/>
          <p:cNvSpPr>
            <a:spLocks noGrp="1"/>
          </p:cNvSpPr>
          <p:nvPr>
            <p:ph type="sldNum" sz="quarter" idx="10"/>
          </p:nvPr>
        </p:nvSpPr>
        <p:spPr>
          <a:xfrm>
            <a:off x="7956550" y="5074709"/>
            <a:ext cx="431800" cy="185208"/>
          </a:xfrm>
        </p:spPr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B86E20-FC44-4B6F-A283-4B155677BB4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19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5944E3-6923-4FC0-AE5D-3531E661B8B5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1756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F8C4A0D-4832-49D2-B670-E5345F174E6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4161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BE9EDF0-7DC3-4996-AE95-B95B7F5D837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032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F2855C7-5250-4086-8B7C-DCC58EDDFED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25067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721475" y="5069417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6721475" y="4889500"/>
            <a:ext cx="1993900" cy="14949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1475" y="5249333"/>
            <a:ext cx="1993900" cy="14949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5DAAFCC-3636-40E4-BF44-96FCCDC064B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4080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1349375"/>
            <a:ext cx="7747000" cy="43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Klikk for å redigere tittelstil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8375" y="1830917"/>
            <a:ext cx="7747000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Klikk for å redigere tekststiler i malen</a:t>
            </a:r>
          </a:p>
          <a:p>
            <a:pPr lvl="1"/>
            <a:r>
              <a:rPr lang="en-US" altLang="nb-NO"/>
              <a:t>Andre nivå</a:t>
            </a:r>
          </a:p>
          <a:p>
            <a:pPr lvl="2"/>
            <a:r>
              <a:rPr lang="en-US" altLang="nb-NO"/>
              <a:t>Tredje nivå</a:t>
            </a:r>
          </a:p>
          <a:p>
            <a:pPr lvl="3"/>
            <a:r>
              <a:rPr lang="en-US" altLang="nb-NO"/>
              <a:t>Fjerde nivå</a:t>
            </a:r>
          </a:p>
          <a:p>
            <a:pPr lvl="4"/>
            <a:r>
              <a:rPr lang="en-US" altLang="nb-NO"/>
              <a:t>Femte nivå</a:t>
            </a:r>
          </a:p>
        </p:txBody>
      </p:sp>
      <p:pic>
        <p:nvPicPr>
          <p:cNvPr id="1028" name="Plassholder for innhold 4" descr="Kongshavn_logo_farge_outline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b="719"/>
          <a:stretch>
            <a:fillRect/>
          </a:stretch>
        </p:blipFill>
        <p:spPr bwMode="auto">
          <a:xfrm>
            <a:off x="5651501" y="4057386"/>
            <a:ext cx="3311525" cy="151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41" r:id="rId1"/>
    <p:sldLayoutId id="2147486713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  <p:sldLayoutId id="2147486751" r:id="rId12"/>
    <p:sldLayoutId id="2147486752" r:id="rId13"/>
    <p:sldLayoutId id="2147486803" r:id="rId14"/>
    <p:sldLayoutId id="2147486804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5pPr>
      <a:lvl6pPr marL="380985"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6pPr>
      <a:lvl7pPr marL="761970"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7pPr>
      <a:lvl8pPr marL="1142954"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8pPr>
      <a:lvl9pPr marL="1523939" algn="l" rtl="0" eaLnBrk="0" fontAlgn="base" hangingPunct="0">
        <a:spcBef>
          <a:spcPct val="0"/>
        </a:spcBef>
        <a:spcAft>
          <a:spcPct val="0"/>
        </a:spcAft>
        <a:defRPr sz="2167">
          <a:solidFill>
            <a:schemeClr val="tx2"/>
          </a:solidFill>
          <a:latin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1667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1333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333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</a:defRPr>
      </a:lvl5pPr>
      <a:lvl6pPr marL="2095416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</a:defRPr>
      </a:lvl6pPr>
      <a:lvl7pPr marL="2476401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</a:defRPr>
      </a:lvl7pPr>
      <a:lvl8pPr marL="2857386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</a:defRPr>
      </a:lvl8pPr>
      <a:lvl9pPr marL="3238370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1475" y="5069417"/>
            <a:ext cx="1993900" cy="14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21475" y="5249334"/>
            <a:ext cx="2027238" cy="1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68375" y="337344"/>
            <a:ext cx="7747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Klikk for å redigere tittelstil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8375" y="1117865"/>
            <a:ext cx="7747000" cy="377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Klikk for å redigere tekststiler i malen</a:t>
            </a:r>
          </a:p>
          <a:p>
            <a:pPr lvl="1"/>
            <a:r>
              <a:rPr lang="en-US" altLang="nb-NO"/>
              <a:t>Andre nivå</a:t>
            </a:r>
          </a:p>
          <a:p>
            <a:pPr lvl="2"/>
            <a:r>
              <a:rPr lang="en-US" altLang="nb-NO"/>
              <a:t>Tredje nivå</a:t>
            </a:r>
          </a:p>
          <a:p>
            <a:pPr lvl="3"/>
            <a:r>
              <a:rPr lang="en-US" altLang="nb-NO"/>
              <a:t>Fjerde nivå</a:t>
            </a:r>
          </a:p>
          <a:p>
            <a:pPr lvl="4"/>
            <a:r>
              <a:rPr lang="en-US" altLang="nb-NO"/>
              <a:t>Femte nivå</a:t>
            </a:r>
          </a:p>
        </p:txBody>
      </p:sp>
      <p:sp>
        <p:nvSpPr>
          <p:cNvPr id="1030" name="Text Box 9"/>
          <p:cNvSpPr txBox="1">
            <a:spLocks noChangeAspect="1" noChangeArrowheads="1"/>
          </p:cNvSpPr>
          <p:nvPr/>
        </p:nvSpPr>
        <p:spPr bwMode="auto">
          <a:xfrm>
            <a:off x="960439" y="194470"/>
            <a:ext cx="1844675" cy="59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5240"/>
          <a:lstStyle>
            <a:lvl1pPr marL="457200" indent="-45720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000"/>
              </a:lnSpc>
              <a:defRPr/>
            </a:pPr>
            <a:endParaRPr lang="nb-NO" sz="1250" b="1">
              <a:latin typeface="Times New Roman" pitchFamily="1" charset="0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auto">
          <a:xfrm>
            <a:off x="6732589" y="5257271"/>
            <a:ext cx="2027237" cy="12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defPPr>
              <a:defRPr lang="nb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750"/>
          </a:p>
        </p:txBody>
      </p:sp>
      <p:pic>
        <p:nvPicPr>
          <p:cNvPr id="3080" name="Plassholder for innhold 4" descr="Kongshavn_logo_farge_outline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b="719"/>
          <a:stretch>
            <a:fillRect/>
          </a:stretch>
        </p:blipFill>
        <p:spPr bwMode="auto">
          <a:xfrm>
            <a:off x="5651501" y="4118240"/>
            <a:ext cx="3311525" cy="145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68" r:id="rId1"/>
    <p:sldLayoutId id="2147486769" r:id="rId2"/>
    <p:sldLayoutId id="2147486770" r:id="rId3"/>
    <p:sldLayoutId id="2147486771" r:id="rId4"/>
    <p:sldLayoutId id="2147486772" r:id="rId5"/>
    <p:sldLayoutId id="2147486773" r:id="rId6"/>
    <p:sldLayoutId id="2147486774" r:id="rId7"/>
    <p:sldLayoutId id="2147486775" r:id="rId8"/>
    <p:sldLayoutId id="2147486776" r:id="rId9"/>
    <p:sldLayoutId id="2147486777" r:id="rId10"/>
    <p:sldLayoutId id="2147486778" r:id="rId11"/>
    <p:sldLayoutId id="214748677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7030A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7030A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7030A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7030A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7030A0"/>
          </a:solidFill>
          <a:latin typeface="Arial" charset="0"/>
        </a:defRPr>
      </a:lvl5pPr>
      <a:lvl6pPr marL="380985"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FF0000"/>
          </a:solidFill>
          <a:latin typeface="Arial" charset="0"/>
        </a:defRPr>
      </a:lvl6pPr>
      <a:lvl7pPr marL="761970"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FF0000"/>
          </a:solidFill>
          <a:latin typeface="Arial" charset="0"/>
        </a:defRPr>
      </a:lvl7pPr>
      <a:lvl8pPr marL="1142954"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FF0000"/>
          </a:solidFill>
          <a:latin typeface="Arial" charset="0"/>
        </a:defRPr>
      </a:lvl8pPr>
      <a:lvl9pPr marL="1523939" algn="l" rtl="0" eaLnBrk="0" fontAlgn="base" hangingPunct="0">
        <a:spcBef>
          <a:spcPct val="0"/>
        </a:spcBef>
        <a:spcAft>
          <a:spcPct val="0"/>
        </a:spcAft>
        <a:defRPr sz="2167" b="1">
          <a:solidFill>
            <a:srgbClr val="FF0000"/>
          </a:solidFill>
          <a:latin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1667" b="1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1667" b="1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1333" b="1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333" b="1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 b="1">
          <a:solidFill>
            <a:schemeClr val="tx1"/>
          </a:solidFill>
          <a:latin typeface="+mn-lt"/>
        </a:defRPr>
      </a:lvl5pPr>
      <a:lvl6pPr marL="2095416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 b="1">
          <a:solidFill>
            <a:schemeClr val="accent1"/>
          </a:solidFill>
          <a:latin typeface="+mn-lt"/>
        </a:defRPr>
      </a:lvl6pPr>
      <a:lvl7pPr marL="2476401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 b="1">
          <a:solidFill>
            <a:schemeClr val="accent1"/>
          </a:solidFill>
          <a:latin typeface="+mn-lt"/>
        </a:defRPr>
      </a:lvl7pPr>
      <a:lvl8pPr marL="2857386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 b="1">
          <a:solidFill>
            <a:schemeClr val="accent1"/>
          </a:solidFill>
          <a:latin typeface="+mn-lt"/>
        </a:defRPr>
      </a:lvl8pPr>
      <a:lvl9pPr marL="3238370" indent="-190492" algn="l" rtl="0" eaLnBrk="0" fontAlgn="base" hangingPunct="0">
        <a:spcBef>
          <a:spcPct val="20000"/>
        </a:spcBef>
        <a:spcAft>
          <a:spcPct val="0"/>
        </a:spcAft>
        <a:buChar char="»"/>
        <a:defRPr sz="1333" b="1">
          <a:solidFill>
            <a:schemeClr val="accent1"/>
          </a:solidFill>
          <a:latin typeface="+mn-lt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5123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CD540E-CA5C-784C-B4ED-0BDF2BBCF116}" type="datetimeFigureOut">
              <a:rPr lang="nb-NO"/>
              <a:pPr>
                <a:defRPr/>
              </a:pPr>
              <a:t>23.08.2023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A5CBBC-74D8-4477-9935-1A28149E535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5" r:id="rId1"/>
    <p:sldLayoutId id="2147486726" r:id="rId2"/>
    <p:sldLayoutId id="2147486727" r:id="rId3"/>
    <p:sldLayoutId id="2147486728" r:id="rId4"/>
    <p:sldLayoutId id="2147486729" r:id="rId5"/>
    <p:sldLayoutId id="2147486730" r:id="rId6"/>
    <p:sldLayoutId id="2147486731" r:id="rId7"/>
    <p:sldLayoutId id="2147486732" r:id="rId8"/>
    <p:sldLayoutId id="2147486733" r:id="rId9"/>
    <p:sldLayoutId id="2147486734" r:id="rId10"/>
    <p:sldLayoutId id="2147486735" r:id="rId11"/>
  </p:sldLayoutIdLst>
  <p:txStyles>
    <p:titleStyle>
      <a:lvl1pPr algn="ctr" defTabSz="380985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80985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2pPr>
      <a:lvl3pPr algn="ctr" defTabSz="380985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3pPr>
      <a:lvl4pPr algn="ctr" defTabSz="380985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4pPr>
      <a:lvl5pPr algn="ctr" defTabSz="380985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5pPr>
      <a:lvl6pPr marL="380985" algn="ctr" defTabSz="380985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6pPr>
      <a:lvl7pPr marL="761970" algn="ctr" defTabSz="380985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7pPr>
      <a:lvl8pPr marL="1142954" algn="ctr" defTabSz="380985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8pPr>
      <a:lvl9pPr marL="1523939" algn="ctr" defTabSz="380985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85739" indent="-285739" algn="l" defTabSz="3809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3464E1-9E8C-42CC-820D-8E0419666F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6" r:id="rId1"/>
    <p:sldLayoutId id="2147486787" r:id="rId2"/>
    <p:sldLayoutId id="2147486788" r:id="rId3"/>
    <p:sldLayoutId id="2147486789" r:id="rId4"/>
    <p:sldLayoutId id="2147486790" r:id="rId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3564" indent="-223564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47128" indent="-223564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70692" indent="-223564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120000"/>
        <a:buFont typeface="Wingdings" panose="05000000000000000000" pitchFamily="2" charset="2"/>
        <a:buChar char="ü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foreldrehverdag.no/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privatist.inschool.visma.no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ongshavn videregående skole sitt bil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0060"/>
            <a:ext cx="9180577" cy="612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tel 1"/>
          <p:cNvSpPr>
            <a:spLocks noGrp="1"/>
          </p:cNvSpPr>
          <p:nvPr>
            <p:ph type="title"/>
          </p:nvPr>
        </p:nvSpPr>
        <p:spPr>
          <a:xfrm>
            <a:off x="-36577" y="-114953"/>
            <a:ext cx="9394807" cy="1499615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nb-NO" altLang="nb-NO" sz="3333">
                <a:solidFill>
                  <a:schemeClr val="bg1"/>
                </a:solidFill>
                <a:latin typeface="Oslo Sans Office" panose="02000000000000000000" pitchFamily="2" charset="0"/>
              </a:rPr>
              <a:t>Kongshavn videregående skole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 bwMode="auto">
          <a:xfrm>
            <a:off x="-1" y="4519749"/>
            <a:ext cx="9185801" cy="119525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lIns="76163" tIns="38082" rIns="76163" bIns="38082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altLang="nb-NO" sz="2000" kern="0">
                <a:solidFill>
                  <a:schemeClr val="bg1"/>
                </a:solidFill>
              </a:rPr>
              <a:t>Informasjonsmøte for foresatte vg2 23. august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tel 1"/>
          <p:cNvSpPr>
            <a:spLocks noGrp="1"/>
          </p:cNvSpPr>
          <p:nvPr>
            <p:ph type="title"/>
          </p:nvPr>
        </p:nvSpPr>
        <p:spPr>
          <a:xfrm>
            <a:off x="0" y="321545"/>
            <a:ext cx="9144000" cy="660259"/>
          </a:xfrm>
          <a:solidFill>
            <a:srgbClr val="002060"/>
          </a:solidFill>
        </p:spPr>
        <p:txBody>
          <a:bodyPr/>
          <a:lstStyle/>
          <a:p>
            <a:r>
              <a:rPr lang="nb-NO" altLang="nb-NO" sz="3600" b="1">
                <a:solidFill>
                  <a:srgbClr val="FFFFFF"/>
                </a:solidFill>
                <a:latin typeface="Oslo Sans Office" panose="02000000000000000000" pitchFamily="2" charset="0"/>
                <a:cs typeface="Arial" panose="020B0604020202020204" pitchFamily="34" charset="0"/>
              </a:rPr>
              <a:t>Trygt og godt skolemiljø 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8AD5F2B7-4F31-4E12-939D-BFC42D44D639}"/>
              </a:ext>
            </a:extLst>
          </p:cNvPr>
          <p:cNvSpPr txBox="1">
            <a:spLocks/>
          </p:cNvSpPr>
          <p:nvPr/>
        </p:nvSpPr>
        <p:spPr>
          <a:xfrm>
            <a:off x="156321" y="1083543"/>
            <a:ext cx="3166870" cy="40005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39" indent="-285739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altLang="nb-NO" sz="1800" b="1">
                <a:latin typeface="Arial" panose="020B0604020202020204" pitchFamily="34" charset="0"/>
                <a:cs typeface="Arial" panose="020B0604020202020204" pitchFamily="34" charset="0"/>
              </a:rPr>
              <a:t>Opplæringsloven § 9-A</a:t>
            </a:r>
            <a:endParaRPr lang="nb-NO" sz="1800"/>
          </a:p>
          <a:p>
            <a:pPr marL="618490" lvl="1" indent="-237490">
              <a:buFont typeface="Arial" panose="020B0604020202020204" pitchFamily="34" charset="0"/>
              <a:buChar char="•"/>
            </a:pPr>
            <a:r>
              <a:rPr lang="nb-NO" altLang="nb-NO" sz="1600" b="1">
                <a:latin typeface="Oslo Sans Office" panose="02000000000000000000" pitchFamily="2" charset="0"/>
                <a:cs typeface="Arial"/>
              </a:rPr>
              <a:t>Følge med </a:t>
            </a:r>
            <a:r>
              <a:rPr lang="nb-NO" altLang="nb-NO" sz="1600">
                <a:latin typeface="Oslo Sans Office" panose="02000000000000000000" pitchFamily="2" charset="0"/>
                <a:cs typeface="Arial"/>
              </a:rPr>
              <a:t>på om elevene har et trygt og godt skolemiljø</a:t>
            </a:r>
            <a:endParaRPr lang="nb-NO" sz="1600">
              <a:latin typeface="Oslo Sans Office" panose="02000000000000000000" pitchFamily="2" charset="0"/>
              <a:cs typeface="Arial"/>
            </a:endParaRPr>
          </a:p>
          <a:p>
            <a:pPr marL="618490" lvl="1" indent="-237490">
              <a:buFont typeface="Arial" panose="020B0604020202020204" pitchFamily="34" charset="0"/>
              <a:buChar char="•"/>
            </a:pPr>
            <a:r>
              <a:rPr lang="nb-NO" altLang="nb-NO" sz="1600" b="1">
                <a:latin typeface="Oslo Sans Office" panose="02000000000000000000" pitchFamily="2" charset="0"/>
                <a:cs typeface="Arial" panose="020B0604020202020204" pitchFamily="34" charset="0"/>
              </a:rPr>
              <a:t>Gripe inn </a:t>
            </a:r>
            <a:r>
              <a:rPr lang="nb-NO" altLang="nb-NO" sz="1600">
                <a:latin typeface="Oslo Sans Office" panose="02000000000000000000" pitchFamily="2" charset="0"/>
                <a:cs typeface="Arial" panose="020B0604020202020204" pitchFamily="34" charset="0"/>
              </a:rPr>
              <a:t>mot krenkende adferd dersom det er mulig</a:t>
            </a:r>
          </a:p>
          <a:p>
            <a:pPr marL="618490" lvl="1" indent="-237490">
              <a:buFont typeface="Arial" panose="020B0604020202020204" pitchFamily="34" charset="0"/>
              <a:buChar char="•"/>
            </a:pPr>
            <a:r>
              <a:rPr lang="nb-NO" altLang="nb-NO" sz="1600" b="1">
                <a:latin typeface="Oslo Sans Office" panose="02000000000000000000" pitchFamily="2" charset="0"/>
                <a:cs typeface="Arial" panose="020B0604020202020204" pitchFamily="34" charset="0"/>
              </a:rPr>
              <a:t>Varsle rektor </a:t>
            </a:r>
            <a:r>
              <a:rPr lang="nb-NO" altLang="nb-NO" sz="1600">
                <a:latin typeface="Oslo Sans Office" panose="02000000000000000000" pitchFamily="2" charset="0"/>
                <a:cs typeface="Arial" panose="020B0604020202020204" pitchFamily="34" charset="0"/>
              </a:rPr>
              <a:t>dersom de får mistanke om / kjennskap til at en elev ikke har et trygt og godt skolemiljø. I alvorlige tilfeller skal rektor varsle skoleeier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CE0BB1F-1A24-4A1F-939A-12DFB140DD55}"/>
              </a:ext>
            </a:extLst>
          </p:cNvPr>
          <p:cNvSpPr txBox="1">
            <a:spLocks/>
          </p:cNvSpPr>
          <p:nvPr/>
        </p:nvSpPr>
        <p:spPr bwMode="auto">
          <a:xfrm>
            <a:off x="5661964" y="1448016"/>
            <a:ext cx="3262580" cy="327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 marL="180975" indent="-180975" defTabSz="6858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90588" indent="-204788" defTabSz="6858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1738" indent="-173038" defTabSz="6858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58925" indent="-187325" defTabSz="6858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16125" indent="-187325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73325" indent="-187325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30525" indent="-187325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87725" indent="-187325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66725" indent="-285750" eaLnBrk="1" hangingPunct="1">
              <a:buSzPct val="80000"/>
              <a:buFont typeface="Arial"/>
              <a:buChar char="•"/>
            </a:pPr>
            <a:r>
              <a:rPr lang="nb-NO" altLang="nb-NO" sz="1800" b="1">
                <a:latin typeface="Oslo Sans Office" panose="02000000000000000000" pitchFamily="2" charset="0"/>
              </a:rPr>
              <a:t>Undersøke: </a:t>
            </a:r>
            <a:r>
              <a:rPr lang="nb-NO" altLang="nb-NO" sz="1800">
                <a:latin typeface="Oslo Sans Office" panose="02000000000000000000" pitchFamily="2" charset="0"/>
              </a:rPr>
              <a:t>Ved mistanke om / kjennskap til at en elev ikke har et trygt og godt skolemiljø, skal skolen snarest mulig undersøke saken </a:t>
            </a:r>
            <a:endParaRPr lang="nb-NO" sz="1800">
              <a:latin typeface="Oslo Sans Office" panose="02000000000000000000" pitchFamily="2" charset="0"/>
              <a:cs typeface="Arial" panose="020B0604020202020204" pitchFamily="34" charset="0"/>
            </a:endParaRPr>
          </a:p>
          <a:p>
            <a:pPr marL="466725" indent="-285750" eaLnBrk="1" hangingPunct="1">
              <a:buSzPct val="80000"/>
              <a:buFont typeface="Arial"/>
              <a:buChar char="•"/>
            </a:pPr>
            <a:r>
              <a:rPr lang="nb-NO" altLang="nb-NO" sz="1800" b="1">
                <a:latin typeface="Oslo Sans Office" panose="02000000000000000000" pitchFamily="2" charset="0"/>
                <a:cs typeface="Arial"/>
              </a:rPr>
              <a:t>Sette inn tiltak: </a:t>
            </a:r>
            <a:r>
              <a:rPr lang="nb-NO" altLang="nb-NO" sz="1800">
                <a:latin typeface="Oslo Sans Office" panose="02000000000000000000" pitchFamily="2" charset="0"/>
                <a:cs typeface="Arial"/>
              </a:rPr>
              <a:t>Så langt det finnes egnede tiltak skal skolen sørge for at eleven har et trygt og godt skolemiljø. </a:t>
            </a:r>
            <a:endParaRPr lang="nb-NO" altLang="nb-NO" sz="1800">
              <a:latin typeface="Oslo Sans Office" panose="02000000000000000000" pitchFamily="2" charset="0"/>
              <a:cs typeface="Arial" panose="020B0604020202020204" pitchFamily="34" charset="0"/>
            </a:endParaRPr>
          </a:p>
          <a:p>
            <a:pPr marL="466725" indent="-285750">
              <a:buSzPct val="80000"/>
              <a:buFont typeface="Arial"/>
              <a:buChar char="•"/>
            </a:pPr>
            <a:r>
              <a:rPr lang="nb-NO" altLang="nb-NO" sz="1800">
                <a:latin typeface="Oslo Sans Office" panose="02000000000000000000" pitchFamily="2" charset="0"/>
                <a:cs typeface="Arial"/>
              </a:rPr>
              <a:t>Skolen skal lage en skriftlig aktivitetsplan når det skal gjøres tiltak i en sak</a:t>
            </a:r>
            <a:endParaRPr lang="nb-NO" altLang="nb-NO" sz="1800">
              <a:latin typeface="Oslo Sans Office" panose="02000000000000000000" pitchFamily="2" charset="0"/>
              <a:cs typeface="Arial" panose="020B0604020202020204" pitchFamily="34" charset="0"/>
            </a:endParaRPr>
          </a:p>
          <a:p>
            <a:pPr eaLnBrk="1" hangingPunct="1">
              <a:buSzPct val="80000"/>
            </a:pPr>
            <a:endParaRPr lang="nb-NO" altLang="nb-NO" sz="1800"/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C1D8B6CC-F8F0-4FBC-817F-289531D98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9918" y="1756242"/>
            <a:ext cx="2422046" cy="19222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tel 1"/>
          <p:cNvSpPr>
            <a:spLocks noGrp="1"/>
          </p:cNvSpPr>
          <p:nvPr>
            <p:ph type="title"/>
          </p:nvPr>
        </p:nvSpPr>
        <p:spPr>
          <a:xfrm>
            <a:off x="0" y="337220"/>
            <a:ext cx="9144000" cy="660259"/>
          </a:xfrm>
          <a:solidFill>
            <a:srgbClr val="002060"/>
          </a:solidFill>
        </p:spPr>
        <p:txBody>
          <a:bodyPr/>
          <a:lstStyle/>
          <a:p>
            <a:r>
              <a:rPr lang="nb-NO" altLang="nb-NO" sz="3600" b="1">
                <a:solidFill>
                  <a:srgbClr val="FFFFFF"/>
                </a:solidFill>
                <a:latin typeface="Arial"/>
                <a:cs typeface="Arial"/>
              </a:rPr>
              <a:t>Rådgivningstjenesten</a:t>
            </a:r>
            <a:endParaRPr lang="nb-NO" altLang="nb-NO" sz="3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8AD5F2B7-4F31-4E12-939D-BFC42D44D639}"/>
              </a:ext>
            </a:extLst>
          </p:cNvPr>
          <p:cNvSpPr txBox="1">
            <a:spLocks/>
          </p:cNvSpPr>
          <p:nvPr/>
        </p:nvSpPr>
        <p:spPr>
          <a:xfrm>
            <a:off x="156321" y="1083543"/>
            <a:ext cx="3024336" cy="32861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39" indent="-285739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3809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380985" rtl="0" eaLnBrk="1" latinLnBrk="0" hangingPunct="1">
              <a:spcBef>
                <a:spcPct val="20000"/>
              </a:spcBef>
              <a:buFont typeface="Arial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altLang="nb-NO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5F85CDE-75F1-4DD3-A862-2D230E5E8727}"/>
              </a:ext>
            </a:extLst>
          </p:cNvPr>
          <p:cNvSpPr txBox="1"/>
          <p:nvPr/>
        </p:nvSpPr>
        <p:spPr>
          <a:xfrm>
            <a:off x="4111136" y="1529861"/>
            <a:ext cx="447045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Oppfølging og tilrettelegging faglig og sosialt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  <a:endParaRPr lang="nb-NO" sz="1800">
              <a:latin typeface="Oslo Sans Office" panose="02000000000000000000" pitchFamily="2" charset="0"/>
              <a:cs typeface="Arial" panose="020B0604020202020204" pitchFamily="34" charset="0"/>
            </a:endParaRPr>
          </a:p>
          <a:p>
            <a:pPr marL="800100" lvl="1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Tilrettelegging på prøver og eksamen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800100" lvl="1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Henvisninger til PP-tjenesten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800100" lvl="1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Samarbeid med ulike instanser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Yrkes- og utdanningsveiledning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800100" lvl="1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Fagvalg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800100" lvl="1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Skolesøknader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800100" lvl="1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Opptak til høyere utdanning </a:t>
            </a:r>
            <a:r>
              <a:rPr lang="en-US" sz="1800">
                <a:latin typeface="Oslo Sans Office" panose="02000000000000000000" pitchFamily="2" charset="0"/>
                <a:cs typeface="Calibri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nb-NO" sz="1800">
                <a:latin typeface="Oslo Sans Office" panose="02000000000000000000" pitchFamily="2" charset="0"/>
                <a:cs typeface="Calibri"/>
              </a:rPr>
              <a:t>Lånekassen</a:t>
            </a:r>
          </a:p>
        </p:txBody>
      </p:sp>
      <p:pic>
        <p:nvPicPr>
          <p:cNvPr id="10" name="Bilde 9" descr="Ellen Johansen Ormberg">
            <a:extLst>
              <a:ext uri="{FF2B5EF4-FFF2-40B4-BE49-F238E27FC236}">
                <a16:creationId xmlns:a16="http://schemas.microsoft.com/office/drawing/2014/main" id="{F3864AFD-F938-7073-0A8C-AE190981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95" y="1582122"/>
            <a:ext cx="2561020" cy="3292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0015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0992" y="1742507"/>
            <a:ext cx="7404653" cy="3028950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nb-NO" sz="1400">
                <a:latin typeface="Oslo Sans Office" panose="02000000000000000000" pitchFamily="2" charset="0"/>
              </a:rPr>
              <a:t>Helsesykepleier Monica Schioldborg – tilstede mandag-torsdag 0830-1500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400">
                <a:latin typeface="Oslo Sans Office" panose="02000000000000000000" pitchFamily="2" charset="0"/>
              </a:rPr>
              <a:t>Psykolog Lena Sofie Løvstad - tilstede mandager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400">
                <a:latin typeface="Oslo Sans Office" panose="02000000000000000000" pitchFamily="2" charset="0"/>
              </a:rPr>
              <a:t>Fysioterapeut Ingrid Nilsson - tilstede annenhver onsdag</a:t>
            </a:r>
          </a:p>
          <a:p>
            <a:pPr marL="34290" indent="0">
              <a:buNone/>
            </a:pPr>
            <a:endParaRPr lang="nb-NO" sz="1400">
              <a:latin typeface="Oslo Sans Office" panose="02000000000000000000" pitchFamily="2" charset="0"/>
            </a:endParaRPr>
          </a:p>
          <a:p>
            <a:pPr marL="3429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Henvisning til psykolog eller fysioterapeut går via helsesykepleier </a:t>
            </a:r>
          </a:p>
          <a:p>
            <a:pPr marL="34290" indent="0">
              <a:buNone/>
            </a:pPr>
            <a:endParaRPr lang="nb-NO" sz="1400">
              <a:latin typeface="Oslo Sans Office" panose="02000000000000000000" pitchFamily="2" charset="0"/>
            </a:endParaRPr>
          </a:p>
          <a:p>
            <a:pPr marL="3429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Skolehelsetjenesten er et gratis helsetilbud til elevene. </a:t>
            </a:r>
          </a:p>
          <a:p>
            <a:pPr marL="3429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Vi har «</a:t>
            </a:r>
            <a:r>
              <a:rPr lang="nb-NO" sz="1400" err="1">
                <a:latin typeface="Oslo Sans Office" panose="02000000000000000000" pitchFamily="2" charset="0"/>
              </a:rPr>
              <a:t>drop</a:t>
            </a:r>
            <a:r>
              <a:rPr lang="nb-NO" sz="1400">
                <a:latin typeface="Oslo Sans Office" panose="02000000000000000000" pitchFamily="2" charset="0"/>
              </a:rPr>
              <a:t> in- avtaler som gir elevene mulighet til å komme når de har behov for det. </a:t>
            </a:r>
          </a:p>
          <a:p>
            <a:pPr marL="3429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Vi hjelper elevene med spørsmål om fysisk, psykisk, sosial og seksuell helse.</a:t>
            </a:r>
          </a:p>
          <a:p>
            <a:pPr marL="3429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Foreldre må gjerne ta kontakt for støtte, råd og veiledning eller bare en prat.  </a:t>
            </a:r>
          </a:p>
          <a:p>
            <a:pPr marL="3429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Vi har taushetsplikt.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61" y="1189949"/>
            <a:ext cx="1474728" cy="1907607"/>
          </a:xfrm>
          <a:prstGeom prst="rect">
            <a:avLst/>
          </a:prstGeom>
        </p:spPr>
      </p:pic>
      <p:sp>
        <p:nvSpPr>
          <p:cNvPr id="5" name="Tittel 2">
            <a:extLst>
              <a:ext uri="{FF2B5EF4-FFF2-40B4-BE49-F238E27FC236}">
                <a16:creationId xmlns:a16="http://schemas.microsoft.com/office/drawing/2014/main" id="{7629C691-DCA9-44C5-B492-29C059855C61}"/>
              </a:ext>
            </a:extLst>
          </p:cNvPr>
          <p:cNvSpPr txBox="1">
            <a:spLocks/>
          </p:cNvSpPr>
          <p:nvPr/>
        </p:nvSpPr>
        <p:spPr bwMode="auto">
          <a:xfrm>
            <a:off x="0" y="337221"/>
            <a:ext cx="9144000" cy="6480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67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5pPr>
            <a:lvl6pPr marL="380985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6pPr>
            <a:lvl7pPr marL="761970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7pPr>
            <a:lvl8pPr marL="1142954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8pPr>
            <a:lvl9pPr marL="1523939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nb-NO" sz="3600">
                <a:solidFill>
                  <a:schemeClr val="bg1"/>
                </a:solidFill>
                <a:latin typeface="Oslo Sans Office" panose="02000000000000000000" pitchFamily="2" charset="0"/>
              </a:rPr>
              <a:t>Skolehelsetjenesten Kongshavn </a:t>
            </a:r>
            <a:endParaRPr lang="nb-NO" sz="3600" kern="0">
              <a:solidFill>
                <a:schemeClr val="bg1"/>
              </a:solidFill>
              <a:latin typeface="Oslo Sans Offic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6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" indent="0">
              <a:buNone/>
            </a:pPr>
            <a:r>
              <a:rPr lang="nb-NO"/>
              <a:t>Eksempler på hva elevene oppsøker skolehelsetjenesten for å snakke om:</a:t>
            </a:r>
          </a:p>
          <a:p>
            <a:r>
              <a:rPr lang="nb-NO"/>
              <a:t>Søvnproblemer</a:t>
            </a:r>
          </a:p>
          <a:p>
            <a:r>
              <a:rPr lang="nb-NO"/>
              <a:t>Vanskelige tanker</a:t>
            </a:r>
          </a:p>
          <a:p>
            <a:r>
              <a:rPr lang="nb-NO"/>
              <a:t>Vennskap og kjærlighet</a:t>
            </a:r>
          </a:p>
          <a:p>
            <a:r>
              <a:rPr lang="nb-NO"/>
              <a:t>Utfordringer i familien </a:t>
            </a:r>
          </a:p>
          <a:p>
            <a:r>
              <a:rPr lang="nb-NO"/>
              <a:t>Kosthold og trening </a:t>
            </a:r>
          </a:p>
          <a:p>
            <a:r>
              <a:rPr lang="nb-NO"/>
              <a:t>Spiseforstyrrelse </a:t>
            </a:r>
          </a:p>
          <a:p>
            <a:r>
              <a:rPr lang="nb-NO"/>
              <a:t>Rus </a:t>
            </a:r>
          </a:p>
          <a:p>
            <a:r>
              <a:rPr lang="nb-NO"/>
              <a:t>Prevensjon</a:t>
            </a:r>
          </a:p>
          <a:p>
            <a:r>
              <a:rPr lang="nb-NO"/>
              <a:t>Seksuell helse </a:t>
            </a:r>
          </a:p>
          <a:p>
            <a:r>
              <a:rPr lang="nb-NO"/>
              <a:t>Kjønnsidentitet </a:t>
            </a:r>
          </a:p>
          <a:p>
            <a:pPr marL="34290" indent="0">
              <a:buNone/>
            </a:pPr>
            <a:endParaRPr lang="nb-NO"/>
          </a:p>
          <a:p>
            <a:pPr marL="34290" indent="0">
              <a:buNone/>
            </a:pPr>
            <a:endParaRPr lang="nb-NO"/>
          </a:p>
        </p:txBody>
      </p:sp>
      <p:sp>
        <p:nvSpPr>
          <p:cNvPr id="4" name="Tittel 2">
            <a:extLst>
              <a:ext uri="{FF2B5EF4-FFF2-40B4-BE49-F238E27FC236}">
                <a16:creationId xmlns:a16="http://schemas.microsoft.com/office/drawing/2014/main" id="{D5844334-E85C-46CC-A24C-C07F85BDA667}"/>
              </a:ext>
            </a:extLst>
          </p:cNvPr>
          <p:cNvSpPr txBox="1">
            <a:spLocks/>
          </p:cNvSpPr>
          <p:nvPr/>
        </p:nvSpPr>
        <p:spPr bwMode="auto">
          <a:xfrm>
            <a:off x="0" y="337221"/>
            <a:ext cx="9144000" cy="6480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67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5pPr>
            <a:lvl6pPr marL="380985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6pPr>
            <a:lvl7pPr marL="761970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7pPr>
            <a:lvl8pPr marL="1142954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8pPr>
            <a:lvl9pPr marL="1523939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nb-NO" sz="3600">
                <a:solidFill>
                  <a:schemeClr val="bg1"/>
                </a:solidFill>
              </a:rPr>
              <a:t>Skolehelsetjenesten </a:t>
            </a:r>
            <a:endParaRPr lang="nb-NO" sz="3600" ker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47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0" y="337221"/>
            <a:ext cx="9144000" cy="648071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sz="3600" b="1">
                <a:solidFill>
                  <a:schemeClr val="bg1"/>
                </a:solidFill>
                <a:latin typeface="Oslo Sans Office" panose="02000000000000000000" pitchFamily="2" charset="0"/>
              </a:rPr>
              <a:t>Mye å tenke på?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quarter" idx="13"/>
          </p:nvPr>
        </p:nvSpPr>
        <p:spPr>
          <a:xfrm>
            <a:off x="645313" y="1355812"/>
            <a:ext cx="3822192" cy="2872740"/>
          </a:xfrm>
        </p:spPr>
        <p:txBody>
          <a:bodyPr/>
          <a:lstStyle/>
          <a:p>
            <a:pPr marL="0" indent="0">
              <a:buNone/>
            </a:pPr>
            <a:r>
              <a:rPr lang="nb-NO" sz="1400">
                <a:latin typeface="Oslo Sans Office" panose="02000000000000000000" pitchFamily="2" charset="0"/>
              </a:rPr>
              <a:t>UTFORDRENDE Å HA TENÅRING I HUS?</a:t>
            </a:r>
          </a:p>
          <a:p>
            <a:pPr marL="0" indent="0">
              <a:buNone/>
            </a:pPr>
            <a:endParaRPr lang="nb-NO">
              <a:latin typeface="Oslo Sans Office" panose="02000000000000000000" pitchFamily="2" charset="0"/>
            </a:endParaRPr>
          </a:p>
          <a:p>
            <a:pPr marL="0" indent="0">
              <a:buNone/>
            </a:pPr>
            <a:r>
              <a:rPr lang="nb-NO" sz="2000">
                <a:latin typeface="Oslo Sans Office" panose="02000000000000000000" pitchFamily="2" charset="0"/>
              </a:rPr>
              <a:t>Du finner tips og råd på:   </a:t>
            </a:r>
            <a:r>
              <a:rPr lang="nb-NO" sz="2000">
                <a:latin typeface="Oslo Sans Office" panose="02000000000000000000" pitchFamily="2" charset="0"/>
                <a:hlinkClick r:id="rId2"/>
              </a:rPr>
              <a:t>www.foreldrehverdag.no</a:t>
            </a:r>
            <a:endParaRPr lang="nb-NO" sz="2000">
              <a:latin typeface="Oslo Sans Office" panose="02000000000000000000" pitchFamily="2" charset="0"/>
            </a:endParaRPr>
          </a:p>
          <a:p>
            <a:pPr marL="0" indent="0">
              <a:buNone/>
            </a:pPr>
            <a:endParaRPr lang="nb-NO" sz="2000"/>
          </a:p>
          <a:p>
            <a:pPr marL="0" indent="0">
              <a:buNone/>
            </a:pPr>
            <a:endParaRPr lang="nb-NO"/>
          </a:p>
        </p:txBody>
      </p:sp>
      <p:pic>
        <p:nvPicPr>
          <p:cNvPr id="6" name="Picture 2" descr="\\oslofelles\home-is\BGO\bgo105792\Documents\My Pictures\mindful.png">
            <a:extLst>
              <a:ext uri="{FF2B5EF4-FFF2-40B4-BE49-F238E27FC236}">
                <a16:creationId xmlns:a16="http://schemas.microsoft.com/office/drawing/2014/main" id="{0439AE5B-1ADD-4B80-BD6D-FCA395BC498A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5332"/>
            <a:ext cx="3185583" cy="22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69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tel 1"/>
          <p:cNvSpPr>
            <a:spLocks noGrp="1"/>
          </p:cNvSpPr>
          <p:nvPr>
            <p:ph type="title"/>
          </p:nvPr>
        </p:nvSpPr>
        <p:spPr>
          <a:xfrm>
            <a:off x="0" y="337220"/>
            <a:ext cx="9144000" cy="64807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>
                <a:solidFill>
                  <a:srgbClr val="FFFFFF"/>
                </a:solidFill>
                <a:latin typeface="Oslo Sans Office" panose="02000000000000000000" pitchFamily="2" charset="0"/>
              </a:rPr>
              <a:t>Tilbud til elevene i løpet av uka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2"/>
          </p:nvPr>
        </p:nvSpPr>
        <p:spPr>
          <a:xfrm>
            <a:off x="971600" y="1195917"/>
            <a:ext cx="4320480" cy="4241870"/>
          </a:xfrm>
        </p:spPr>
        <p:txBody>
          <a:bodyPr/>
          <a:lstStyle/>
          <a:p>
            <a:pPr marL="238115" indent="-238115">
              <a:buFont typeface="Arial" panose="020B060402020202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Skolen er åpen frem til kl. 1930 mandag til torsdag – tilsynsvakt  fra kl. 1530</a:t>
            </a:r>
          </a:p>
          <a:p>
            <a:pPr marL="238115" indent="-238115">
              <a:buFont typeface="Arial" panose="020B060402020202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Kongshavntimen – torsdag kl. 1400–1530 (faglærere og enkel matservering)</a:t>
            </a:r>
          </a:p>
          <a:p>
            <a:pPr marL="238115" indent="-238115">
              <a:buFont typeface="Arial" panose="020B060402020202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Aktiviteter arrangert av miljøarbeider (lunsjen &amp; kveld)</a:t>
            </a:r>
          </a:p>
          <a:p>
            <a:pPr marL="238115" indent="-238115">
              <a:buFont typeface="Arial" panose="020B060402020202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Gratis treningsrom med treningsveiledere</a:t>
            </a:r>
          </a:p>
          <a:p>
            <a:pPr marL="238115" indent="-238115">
              <a:buFont typeface="Arial" panose="020B0604020202020204" pitchFamily="34" charset="0"/>
              <a:buChar char="•"/>
              <a:defRPr/>
            </a:pPr>
            <a:endParaRPr lang="nb-NO" sz="2000"/>
          </a:p>
        </p:txBody>
      </p:sp>
      <p:pic>
        <p:nvPicPr>
          <p:cNvPr id="76805" name="Picture 7" descr="Elever til Berl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86" y="1273324"/>
            <a:ext cx="264131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7220"/>
            <a:ext cx="9144000" cy="66025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nb-NO" altLang="nb-NO" sz="3600">
                <a:solidFill>
                  <a:schemeClr val="bg1"/>
                </a:solidFill>
              </a:rPr>
              <a:t>Elevene har nå startet med programfag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011" y="1477699"/>
            <a:ext cx="7606801" cy="2579688"/>
          </a:xfrm>
        </p:spPr>
        <p:txBody>
          <a:bodyPr/>
          <a:lstStyle/>
          <a:p>
            <a:r>
              <a:rPr lang="nb-NO" altLang="nb-NO" sz="1800">
                <a:latin typeface="Oslo Sans Office" panose="02000000000000000000" pitchFamily="2" charset="0"/>
              </a:rPr>
              <a:t>Enkelte elever vil møte store utfordringer i disse fagene</a:t>
            </a:r>
          </a:p>
          <a:p>
            <a:r>
              <a:rPr lang="nb-NO" altLang="nb-NO" sz="1800">
                <a:latin typeface="Oslo Sans Office" panose="02000000000000000000" pitchFamily="2" charset="0"/>
              </a:rPr>
              <a:t>Elevene kan bytte fag fram til 15. september hvis det er ledig plass</a:t>
            </a:r>
          </a:p>
          <a:p>
            <a:r>
              <a:rPr lang="nb-NO" altLang="nb-NO" sz="1800">
                <a:latin typeface="Oslo Sans Office" panose="02000000000000000000" pitchFamily="2" charset="0"/>
              </a:rPr>
              <a:t>I mange fag er det allerede fullt.</a:t>
            </a:r>
          </a:p>
          <a:p>
            <a:endParaRPr lang="nb-NO" altLang="nb-NO" b="1"/>
          </a:p>
        </p:txBody>
      </p:sp>
      <p:pic>
        <p:nvPicPr>
          <p:cNvPr id="158725" name="Picture 3" descr="Penc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0" y="3094973"/>
            <a:ext cx="33020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17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37220"/>
            <a:ext cx="9144000" cy="660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defRPr/>
            </a:pPr>
            <a:r>
              <a:rPr lang="nb-NO" altLang="nb-NO" sz="3600" b="1" kern="0">
                <a:solidFill>
                  <a:schemeClr val="bg1"/>
                </a:solidFill>
                <a:latin typeface="Oslo Sans Office" panose="02000000000000000000" pitchFamily="2" charset="0"/>
              </a:rPr>
              <a:t>Oversikt over programfag </a:t>
            </a:r>
            <a:r>
              <a:rPr lang="nb-NO" altLang="nb-NO" sz="3600" b="1" kern="0">
                <a:solidFill>
                  <a:schemeClr val="bg1"/>
                </a:solidFill>
              </a:rPr>
              <a:t>(fordypningsfag)</a:t>
            </a:r>
          </a:p>
        </p:txBody>
      </p:sp>
      <p:sp>
        <p:nvSpPr>
          <p:cNvPr id="159748" name="Plassholder for innhold 1"/>
          <p:cNvSpPr>
            <a:spLocks noGrp="1"/>
          </p:cNvSpPr>
          <p:nvPr>
            <p:ph/>
          </p:nvPr>
        </p:nvSpPr>
        <p:spPr>
          <a:xfrm>
            <a:off x="1345407" y="1416844"/>
            <a:ext cx="6455833" cy="3540125"/>
          </a:xfrm>
        </p:spPr>
        <p:txBody>
          <a:bodyPr/>
          <a:lstStyle/>
          <a:p>
            <a:endParaRPr lang="nb-NO" altLang="nb-NO"/>
          </a:p>
        </p:txBody>
      </p:sp>
      <p:graphicFrame>
        <p:nvGraphicFramePr>
          <p:cNvPr id="6" name="Group 1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268552"/>
              </p:ext>
            </p:extLst>
          </p:nvPr>
        </p:nvGraphicFramePr>
        <p:xfrm>
          <a:off x="1344084" y="1117865"/>
          <a:ext cx="6455834" cy="3982115"/>
        </p:xfrm>
        <a:graphic>
          <a:graphicData uri="http://schemas.openxmlformats.org/drawingml/2006/table">
            <a:tbl>
              <a:tblPr/>
              <a:tblGrid>
                <a:gridCol w="2152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1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Fag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Vg2-Kurs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Vg3-Kurs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Biologi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Biologi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Biologi 2(*)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Fysikk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Fysikk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Fysikk 2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Informasjonsteknologi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Informasjonsteknologi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Informasjonsteknologi 2(*)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Kjemi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Kjemi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Kjemi 2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Matematikk R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Matematikk R1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Matematikk R2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Matematikk S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Matematikk S1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Matematikk S2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5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Engelsk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Engelsk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Engelsk 2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Entreprenørskap og bed.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Entreprenørskap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Entreprenørskap 2 (*)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Kommunikasjon og kultur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Komm. og kultur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Komm. og kultur 3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9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Psykologi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Psykologi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Psykologi 2(*)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035187"/>
                  </a:ext>
                </a:extLst>
              </a:tr>
              <a:tr h="2419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Næringslivsøkonomi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Økonomistyring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Økonomi og ledelse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Politikk individ og samfunn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Sosiologi og sos.antropologi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Sosialkunnskap (*)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Samfunnsøkonomi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Samfunnsøkonomi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Samfunnsøkonomi 2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Rettslære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Rettslære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Rettslære 2 (*)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Breddeidrett</a:t>
                      </a:r>
                    </a:p>
                  </a:txBody>
                  <a:tcPr marL="76200" marR="76200" marT="38082" marB="3808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Breddeidrett 1</a:t>
                      </a:r>
                    </a:p>
                  </a:txBody>
                  <a:tcPr marL="76200" marR="76200" marT="38082" marB="380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105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7351"/>
            <a:ext cx="9144000" cy="65012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>
                <a:solidFill>
                  <a:schemeClr val="bg1"/>
                </a:solidFill>
                <a:latin typeface="Oslo Sans Office" panose="02000000000000000000" pitchFamily="2" charset="0"/>
              </a:rPr>
              <a:t>Eksamen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201316"/>
            <a:ext cx="4680520" cy="3540414"/>
          </a:xfrm>
        </p:spPr>
        <p:txBody>
          <a:bodyPr/>
          <a:lstStyle/>
          <a:p>
            <a:pPr>
              <a:defRPr/>
            </a:pPr>
            <a:r>
              <a:rPr lang="nb-NO" sz="1600">
                <a:latin typeface="Oslo Sans Office" panose="02000000000000000000" pitchFamily="2" charset="0"/>
              </a:rPr>
              <a:t>Alle elevene i vg2 skal opp til en eksamen våren 2024, enten skriftlig eller muntlig</a:t>
            </a:r>
          </a:p>
          <a:p>
            <a:pPr lvl="1">
              <a:defRPr/>
            </a:pPr>
            <a:r>
              <a:rPr lang="nb-NO" sz="1600">
                <a:latin typeface="Oslo Sans Office" panose="02000000000000000000" pitchFamily="2" charset="0"/>
              </a:rPr>
              <a:t>Aktuelle eksamensfag:</a:t>
            </a:r>
          </a:p>
          <a:p>
            <a:pPr lvl="1">
              <a:defRPr/>
            </a:pPr>
            <a:r>
              <a:rPr lang="nb-NO" sz="1600">
                <a:latin typeface="Oslo Sans Office" panose="02000000000000000000" pitchFamily="2" charset="0"/>
              </a:rPr>
              <a:t>Skriftlig: </a:t>
            </a:r>
          </a:p>
          <a:p>
            <a:pPr lvl="2">
              <a:defRPr/>
            </a:pPr>
            <a:r>
              <a:rPr lang="nb-NO" sz="1600">
                <a:latin typeface="Oslo Sans Office" panose="02000000000000000000" pitchFamily="2" charset="0"/>
              </a:rPr>
              <a:t>Matematikk 2P/S1/R1</a:t>
            </a:r>
          </a:p>
          <a:p>
            <a:pPr lvl="2">
              <a:defRPr/>
            </a:pPr>
            <a:r>
              <a:rPr lang="nb-NO" sz="1600">
                <a:latin typeface="Oslo Sans Office" panose="02000000000000000000" pitchFamily="2" charset="0"/>
              </a:rPr>
              <a:t>Fremmedspråk nivå 1 og nivå 2 (men ikke 1+2)</a:t>
            </a:r>
          </a:p>
          <a:p>
            <a:pPr lvl="2">
              <a:defRPr/>
            </a:pPr>
            <a:r>
              <a:rPr lang="nb-NO" sz="1600">
                <a:latin typeface="Oslo Sans Office" panose="02000000000000000000" pitchFamily="2" charset="0"/>
              </a:rPr>
              <a:t>Engelsk 1, Økonomistyring og Entreprenørskap og bedriftsutvikling 2</a:t>
            </a:r>
          </a:p>
          <a:p>
            <a:pPr lvl="1">
              <a:defRPr/>
            </a:pPr>
            <a:r>
              <a:rPr lang="nb-NO" sz="1600">
                <a:latin typeface="Oslo Sans Office" panose="02000000000000000000" pitchFamily="2" charset="0"/>
              </a:rPr>
              <a:t>Muntlig:</a:t>
            </a:r>
          </a:p>
          <a:p>
            <a:pPr lvl="2">
              <a:defRPr/>
            </a:pPr>
            <a:r>
              <a:rPr lang="nb-NO" sz="1600">
                <a:latin typeface="Oslo Sans Office" panose="02000000000000000000" pitchFamily="2" charset="0"/>
              </a:rPr>
              <a:t>Alle fag unntatt norsk, historie, kroppsøving og fremmedspråk 1+2</a:t>
            </a:r>
          </a:p>
          <a:p>
            <a:pPr marL="380985" lvl="1" indent="0">
              <a:buNone/>
              <a:defRPr/>
            </a:pPr>
            <a:endParaRPr lang="nb-NO" sz="2000" b="1">
              <a:solidFill>
                <a:schemeClr val="accent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7A369B0-80E4-47CB-9235-D1E02197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978" y="1456267"/>
            <a:ext cx="1755422" cy="26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8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729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>
                <a:solidFill>
                  <a:schemeClr val="bg1"/>
                </a:solidFill>
              </a:rPr>
              <a:t>Eksamen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9622" y="1247585"/>
            <a:ext cx="4128138" cy="3712104"/>
          </a:xfrm>
        </p:spPr>
        <p:txBody>
          <a:bodyPr/>
          <a:lstStyle/>
          <a:p>
            <a:r>
              <a:rPr lang="nb-NO" altLang="nb-NO" sz="1800">
                <a:latin typeface="Oslo Sans Office" panose="02000000000000000000" pitchFamily="2" charset="0"/>
              </a:rPr>
              <a:t>Elevene får beskjed om skriftlig eksamen onsdag 15. mai kl. 0900.</a:t>
            </a:r>
          </a:p>
          <a:p>
            <a:endParaRPr lang="nb-NO" altLang="nb-NO" sz="1800">
              <a:latin typeface="Oslo Sans Office" panose="02000000000000000000" pitchFamily="2" charset="0"/>
            </a:endParaRPr>
          </a:p>
          <a:p>
            <a:r>
              <a:rPr lang="nb-NO" altLang="nb-NO" sz="1800">
                <a:latin typeface="Oslo Sans Office" panose="02000000000000000000" pitchFamily="2" charset="0"/>
              </a:rPr>
              <a:t>Skriftlig eksamen er fra 23. mai til 29. mai.</a:t>
            </a:r>
          </a:p>
          <a:p>
            <a:endParaRPr lang="nb-NO" altLang="nb-NO" sz="1800">
              <a:latin typeface="Oslo Sans Office" panose="02000000000000000000" pitchFamily="2" charset="0"/>
            </a:endParaRPr>
          </a:p>
          <a:p>
            <a:r>
              <a:rPr lang="nb-NO" altLang="nb-NO" sz="1800">
                <a:latin typeface="Oslo Sans Office" panose="02000000000000000000" pitchFamily="2" charset="0"/>
              </a:rPr>
              <a:t>Elever som ikke kommer opp skriftlig, kommer opp muntlig helt på slutten av skoleåret i juni</a:t>
            </a:r>
          </a:p>
          <a:p>
            <a:endParaRPr lang="nb-NO" altLang="nb-NO" sz="1800" b="1">
              <a:latin typeface="Oslo Sans Office" panose="02000000000000000000" pitchFamily="2" charset="0"/>
            </a:endParaRPr>
          </a:p>
          <a:p>
            <a:r>
              <a:rPr lang="nb-NO" altLang="nb-NO" sz="1800" b="1">
                <a:latin typeface="Oslo Sans Office" panose="02000000000000000000" pitchFamily="2" charset="0"/>
              </a:rPr>
              <a:t>Ingen elever må planlegge å reise bort før skoleslutt 21. juni!</a:t>
            </a:r>
          </a:p>
        </p:txBody>
      </p:sp>
      <p:pic>
        <p:nvPicPr>
          <p:cNvPr id="161797" name="Plassholder for innho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717374"/>
            <a:ext cx="2936875" cy="196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05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71600" y="1345332"/>
            <a:ext cx="4536504" cy="271991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Ledelse og nøkkelpersoner</a:t>
            </a:r>
          </a:p>
          <a:p>
            <a:pPr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Profil, resultater og forventninger</a:t>
            </a:r>
          </a:p>
          <a:p>
            <a:pPr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Foreldresamarbeid og et trygt og godt skolemiljø</a:t>
            </a:r>
          </a:p>
          <a:p>
            <a:pPr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Rådgivnings- og skolehelsetjenesten</a:t>
            </a:r>
          </a:p>
          <a:p>
            <a:pPr>
              <a:defRPr/>
            </a:pPr>
            <a:r>
              <a:rPr lang="nb-NO" sz="1800" b="0">
                <a:latin typeface="Oslo Sans Office" panose="02000000000000000000" pitchFamily="2" charset="0"/>
              </a:rPr>
              <a:t>Fagvalg og eksamen</a:t>
            </a:r>
          </a:p>
          <a:p>
            <a:pPr>
              <a:defRPr/>
            </a:pPr>
            <a:r>
              <a:rPr lang="nb-NO" sz="1800" b="0">
                <a:latin typeface="Oslo Sans Office" panose="02000000000000000000" pitchFamily="2" charset="0"/>
              </a:rPr>
              <a:t>Aktiviteter i skoleåret 2022/2023</a:t>
            </a:r>
          </a:p>
          <a:p>
            <a:pPr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Tilstedeværelse og fraværsregler</a:t>
            </a:r>
          </a:p>
          <a:p>
            <a:pPr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Skolemelding og Visma </a:t>
            </a:r>
            <a:r>
              <a:rPr lang="nb-NO" altLang="nb-NO" sz="1800" b="0" err="1">
                <a:latin typeface="Oslo Sans Office" panose="02000000000000000000" pitchFamily="2" charset="0"/>
              </a:rPr>
              <a:t>InSchool</a:t>
            </a:r>
            <a:endParaRPr lang="nb-NO" altLang="nb-NO" sz="1800" b="0">
              <a:latin typeface="Oslo Sans Office" panose="02000000000000000000" pitchFamily="2" charset="0"/>
            </a:endParaRPr>
          </a:p>
          <a:p>
            <a:pPr marL="0" indent="0">
              <a:buNone/>
              <a:defRPr/>
            </a:pPr>
            <a:endParaRPr lang="nb-NO" altLang="nb-NO" sz="2000" b="0"/>
          </a:p>
        </p:txBody>
      </p:sp>
      <p:sp>
        <p:nvSpPr>
          <p:cNvPr id="63491" name="Tittel 1"/>
          <p:cNvSpPr txBox="1">
            <a:spLocks/>
          </p:cNvSpPr>
          <p:nvPr/>
        </p:nvSpPr>
        <p:spPr bwMode="auto">
          <a:xfrm>
            <a:off x="0" y="337221"/>
            <a:ext cx="9143999" cy="64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57150" tIns="28575" rIns="57150" bIns="28575" anchor="ctr"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nb-NO" altLang="nb-NO" sz="3600">
                <a:solidFill>
                  <a:schemeClr val="bg1"/>
                </a:solidFill>
                <a:latin typeface="Oslo Sans Office" panose="02000000000000000000" pitchFamily="2" charset="0"/>
                <a:ea typeface="+mj-ea"/>
                <a:cs typeface="+mj-cs"/>
              </a:rPr>
              <a:t>Agenda</a:t>
            </a:r>
          </a:p>
        </p:txBody>
      </p:sp>
      <p:pic>
        <p:nvPicPr>
          <p:cNvPr id="63492" name="Plassholder for innho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7340"/>
            <a:ext cx="2780771" cy="156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729"/>
            <a:ext cx="9144000" cy="59266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Privatisteksamen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1" y="1177396"/>
            <a:ext cx="7053212" cy="3712104"/>
          </a:xfrm>
        </p:spPr>
        <p:txBody>
          <a:bodyPr/>
          <a:lstStyle/>
          <a:p>
            <a:r>
              <a:rPr lang="nb-NO" altLang="nb-NO"/>
              <a:t>Det er mulig å melde seg opp til eksamen som privatist for å forbedre fag tatt i vg1.</a:t>
            </a:r>
          </a:p>
          <a:p>
            <a:r>
              <a:rPr lang="nb-NO" altLang="nb-NO"/>
              <a:t>Oppmeldingen skjer gjennom </a:t>
            </a:r>
            <a:r>
              <a:rPr lang="nb-NO" altLang="nb-NO">
                <a:hlinkClick r:id="rId2"/>
              </a:rPr>
              <a:t>https://privatist.inschool.visma.no/</a:t>
            </a:r>
            <a:endParaRPr lang="nb-NO" altLang="nb-NO"/>
          </a:p>
          <a:p>
            <a:r>
              <a:rPr lang="nb-NO" altLang="nb-NO"/>
              <a:t>Det koster 2503 kr per eksamen. Oppmeldingsfristen for høsten er 15. september.</a:t>
            </a:r>
          </a:p>
        </p:txBody>
      </p:sp>
      <p:pic>
        <p:nvPicPr>
          <p:cNvPr id="163845" name="Plassholder for inn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5" y="3157803"/>
            <a:ext cx="2790031" cy="185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1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729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>
                    <a:lumMod val="95000"/>
                  </a:schemeClr>
                </a:solidFill>
                <a:latin typeface="Oslo Sans Office" panose="02000000000000000000" pitchFamily="2" charset="0"/>
              </a:rPr>
              <a:t>Ny, utsatt  og særskilt eksamen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357312"/>
            <a:ext cx="4023733" cy="3265487"/>
          </a:xfrm>
        </p:spPr>
        <p:txBody>
          <a:bodyPr/>
          <a:lstStyle/>
          <a:p>
            <a:r>
              <a:rPr lang="nb-NO" altLang="nb-NO" sz="1800"/>
              <a:t>Noen elever har ikke bestått fag i Vg1. Disse må melde seg opp til særskilt eksamen på skolen før 15. september.</a:t>
            </a:r>
          </a:p>
          <a:p>
            <a:r>
              <a:rPr lang="nb-NO" altLang="nb-NO" sz="1800"/>
              <a:t>For disse elevene er eksamen gratis hvis de har fått karakteren 1- en - i faget. </a:t>
            </a:r>
          </a:p>
          <a:p>
            <a:r>
              <a:rPr lang="nb-NO" altLang="nb-NO" sz="1800"/>
              <a:t>Elever som fikk IV i standpunkt, må ta eksamen som privatist. Dette koster kr. </a:t>
            </a:r>
            <a:r>
              <a:rPr lang="nb-NO" altLang="nb-NO" sz="1800" b="1"/>
              <a:t>1251 </a:t>
            </a:r>
            <a:r>
              <a:rPr lang="nb-NO" altLang="nb-NO" sz="1800"/>
              <a:t>per eksamen.</a:t>
            </a:r>
          </a:p>
        </p:txBody>
      </p:sp>
      <p:pic>
        <p:nvPicPr>
          <p:cNvPr id="164869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05" y="1452563"/>
            <a:ext cx="2759604" cy="155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20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6DAAF7A-3EDC-EA6D-3D7C-D56C863F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9" y="1832792"/>
            <a:ext cx="7999694" cy="3424479"/>
          </a:xfrm>
          <a:prstGeom prst="rect">
            <a:avLst/>
          </a:prstGeom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7642" y="1236927"/>
            <a:ext cx="6823393" cy="624857"/>
          </a:xfrm>
        </p:spPr>
        <p:txBody>
          <a:bodyPr/>
          <a:lstStyle/>
          <a:p>
            <a:pPr>
              <a:defRPr/>
            </a:pPr>
            <a:r>
              <a:rPr lang="nb-NO" altLang="nb-NO"/>
              <a:t>Elevene har tilgang til en digital elevbok med nyttig informasjon Finnes via hjemmesiden.</a:t>
            </a:r>
          </a:p>
          <a:p>
            <a:pPr>
              <a:defRPr/>
            </a:pPr>
            <a:endParaRPr lang="nb-NO" altLang="nb-NO" sz="2000"/>
          </a:p>
          <a:p>
            <a:pPr>
              <a:defRPr/>
            </a:pPr>
            <a:endParaRPr lang="nb-NO" altLang="nb-NO" sz="2000"/>
          </a:p>
          <a:p>
            <a:pPr marL="0" indent="0">
              <a:buNone/>
              <a:defRPr/>
            </a:pPr>
            <a:endParaRPr lang="nb-NO" altLang="nb-NO" sz="2000"/>
          </a:p>
          <a:p>
            <a:pPr lvl="1">
              <a:lnSpc>
                <a:spcPct val="80000"/>
              </a:lnSpc>
              <a:defRPr/>
            </a:pPr>
            <a:endParaRPr lang="nb-NO" altLang="nb-NO" sz="1500"/>
          </a:p>
          <a:p>
            <a:pPr marL="0" indent="0">
              <a:lnSpc>
                <a:spcPct val="80000"/>
              </a:lnSpc>
              <a:buNone/>
              <a:defRPr/>
            </a:pPr>
            <a:endParaRPr lang="nb-NO" altLang="nb-NO" sz="150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E67A8C5-17B8-4C75-82B2-837B76789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729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Elevboka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4E2AED3-0C49-4EC6-BD02-B601A73ADE9F}"/>
              </a:ext>
            </a:extLst>
          </p:cNvPr>
          <p:cNvSpPr/>
          <p:nvPr/>
        </p:nvSpPr>
        <p:spPr>
          <a:xfrm>
            <a:off x="1930468" y="2661400"/>
            <a:ext cx="1664429" cy="241863"/>
          </a:xfrm>
          <a:prstGeom prst="rect">
            <a:avLst/>
          </a:prstGeom>
          <a:solidFill>
            <a:srgbClr val="CCFF66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b-NO" sz="1250">
              <a:solidFill>
                <a:srgbClr val="FF0000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5FBF64C-B72E-4593-B5CA-8BD547DC6A69}"/>
              </a:ext>
            </a:extLst>
          </p:cNvPr>
          <p:cNvSpPr/>
          <p:nvPr/>
        </p:nvSpPr>
        <p:spPr>
          <a:xfrm>
            <a:off x="5148387" y="3500220"/>
            <a:ext cx="1215443" cy="241863"/>
          </a:xfrm>
          <a:prstGeom prst="rect">
            <a:avLst/>
          </a:prstGeom>
          <a:solidFill>
            <a:srgbClr val="CCFF66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nb-NO" sz="125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7642" y="1236927"/>
            <a:ext cx="6823393" cy="4132932"/>
          </a:xfrm>
        </p:spPr>
        <p:txBody>
          <a:bodyPr/>
          <a:lstStyle/>
          <a:p>
            <a:pPr>
              <a:defRPr/>
            </a:pPr>
            <a:r>
              <a:rPr lang="nb-NO" altLang="nb-NO"/>
              <a:t>Elevene har tilgang til en digital elevbok med nyttig informasjon Finnes via hjemmesiden.</a:t>
            </a:r>
          </a:p>
          <a:p>
            <a:pPr>
              <a:defRPr/>
            </a:pPr>
            <a:r>
              <a:rPr lang="nb-NO" altLang="nb-NO"/>
              <a:t>For bakerst finnes det også et skjema for opphevelse av taushetsplikten.</a:t>
            </a:r>
          </a:p>
          <a:p>
            <a:pPr>
              <a:defRPr/>
            </a:pPr>
            <a:endParaRPr lang="nb-NO" altLang="nb-NO" sz="2000"/>
          </a:p>
          <a:p>
            <a:pPr>
              <a:defRPr/>
            </a:pPr>
            <a:endParaRPr lang="nb-NO" altLang="nb-NO" sz="2000"/>
          </a:p>
          <a:p>
            <a:pPr marL="0" indent="0">
              <a:buNone/>
              <a:defRPr/>
            </a:pPr>
            <a:endParaRPr lang="nb-NO" altLang="nb-NO" sz="2000"/>
          </a:p>
          <a:p>
            <a:pPr lvl="1">
              <a:lnSpc>
                <a:spcPct val="80000"/>
              </a:lnSpc>
              <a:defRPr/>
            </a:pPr>
            <a:endParaRPr lang="nb-NO" altLang="nb-NO" sz="1500"/>
          </a:p>
          <a:p>
            <a:pPr marL="0" indent="0">
              <a:lnSpc>
                <a:spcPct val="80000"/>
              </a:lnSpc>
              <a:buNone/>
              <a:defRPr/>
            </a:pPr>
            <a:endParaRPr lang="nb-NO" altLang="nb-NO" sz="150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E67A8C5-17B8-4C75-82B2-837B76789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729"/>
            <a:ext cx="9144000" cy="539750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Elevboka</a:t>
            </a:r>
          </a:p>
        </p:txBody>
      </p:sp>
    </p:spTree>
    <p:extLst>
      <p:ext uri="{BB962C8B-B14F-4D97-AF65-F5344CB8AC3E}">
        <p14:creationId xmlns:p14="http://schemas.microsoft.com/office/powerpoint/2010/main" val="132196026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90" y="1207009"/>
            <a:ext cx="7620000" cy="4364058"/>
          </a:xfrm>
        </p:spPr>
        <p:txBody>
          <a:bodyPr/>
          <a:lstStyle/>
          <a:p>
            <a:r>
              <a:rPr lang="nb-NO"/>
              <a:t>Skoleportalen</a:t>
            </a:r>
          </a:p>
          <a:p>
            <a:pPr lvl="1"/>
            <a:r>
              <a:rPr lang="nb-NO"/>
              <a:t>Logges inn på via skolens hjemmeside</a:t>
            </a:r>
          </a:p>
          <a:p>
            <a:pPr marL="380985" lvl="1" indent="0">
              <a:buNone/>
            </a:pPr>
            <a:endParaRPr lang="nb-NO"/>
          </a:p>
          <a:p>
            <a:r>
              <a:rPr lang="nb-NO">
                <a:solidFill>
                  <a:schemeClr val="accent1">
                    <a:lumMod val="60000"/>
                    <a:lumOff val="40000"/>
                  </a:schemeClr>
                </a:solidFill>
              </a:rPr>
              <a:t>Skolemelding foresatte </a:t>
            </a:r>
            <a:r>
              <a:rPr lang="nb-NO"/>
              <a:t>(app store og google play)</a:t>
            </a:r>
          </a:p>
          <a:p>
            <a:pPr lvl="1"/>
            <a:r>
              <a:rPr lang="nb-NO"/>
              <a:t>Kommunikasjon mellom skole og hjem (foresatte)</a:t>
            </a:r>
          </a:p>
          <a:p>
            <a:pPr lvl="1"/>
            <a:r>
              <a:rPr lang="nb-NO"/>
              <a:t>Finnes som egen app på telefonen og inne på Skoleportalen</a:t>
            </a:r>
          </a:p>
          <a:p>
            <a:pPr lvl="1"/>
            <a:r>
              <a:rPr lang="nb-NO"/>
              <a:t>Fungerer på samme måte som på ungdomsskolen</a:t>
            </a:r>
          </a:p>
          <a:p>
            <a:pPr lvl="1"/>
            <a:endParaRPr lang="nb-NO"/>
          </a:p>
          <a:p>
            <a:r>
              <a:rPr lang="nb-NO"/>
              <a:t>Visma InSchool (Åpnes via skoleportalen )</a:t>
            </a:r>
          </a:p>
          <a:p>
            <a:pPr lvl="1"/>
            <a:r>
              <a:rPr lang="nb-NO"/>
              <a:t>Timeplan</a:t>
            </a:r>
          </a:p>
          <a:p>
            <a:pPr lvl="1"/>
            <a:r>
              <a:rPr lang="nb-NO"/>
              <a:t>Varsler</a:t>
            </a:r>
          </a:p>
          <a:p>
            <a:pPr lvl="1"/>
            <a:r>
              <a:rPr lang="nb-NO"/>
              <a:t>OBS: App virker kun for elever</a:t>
            </a:r>
          </a:p>
          <a:p>
            <a:endParaRPr lang="nb-NO"/>
          </a:p>
          <a:p>
            <a:r>
              <a:rPr lang="nb-NO"/>
              <a:t>Teams / OneNote (kun elever)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0" y="451116"/>
            <a:ext cx="9144000" cy="55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</a:rPr>
              <a:t>Digitale plattformer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4B159CA-07EE-9DB4-8406-4BA91AAF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248" y="1248298"/>
            <a:ext cx="843262" cy="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16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90" y="1207009"/>
            <a:ext cx="3601243" cy="3864524"/>
          </a:xfrm>
        </p:spPr>
        <p:txBody>
          <a:bodyPr/>
          <a:lstStyle/>
          <a:p>
            <a:r>
              <a:rPr lang="nb-NO"/>
              <a:t>Hvis eleven er borte fra skolen skal fravær meldes til kontaktlærer.</a:t>
            </a:r>
          </a:p>
          <a:p>
            <a:endParaRPr lang="nb-NO"/>
          </a:p>
          <a:p>
            <a:r>
              <a:rPr lang="nb-NO"/>
              <a:t>Skal komme inn på fraværsregler om litt.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0" y="451116"/>
            <a:ext cx="9144000" cy="55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</a:rPr>
              <a:t>Skolemelding foresatte</a:t>
            </a:r>
          </a:p>
        </p:txBody>
      </p:sp>
      <p:pic>
        <p:nvPicPr>
          <p:cNvPr id="9" name="Bilde 3">
            <a:extLst>
              <a:ext uri="{FF2B5EF4-FFF2-40B4-BE49-F238E27FC236}">
                <a16:creationId xmlns:a16="http://schemas.microsoft.com/office/drawing/2014/main" id="{28975BFE-9661-47F7-935E-309B35BF2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34" y="1124715"/>
            <a:ext cx="2273302" cy="404101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4ED1F2-F563-D4E9-F53F-9B08CCB9A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964" y="1207009"/>
            <a:ext cx="843262" cy="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38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90" y="1207009"/>
            <a:ext cx="7620000" cy="381434"/>
          </a:xfrm>
        </p:spPr>
        <p:txBody>
          <a:bodyPr/>
          <a:lstStyle/>
          <a:p>
            <a:r>
              <a:rPr lang="nb-NO"/>
              <a:t>Logger på via skolens hjemmeside</a:t>
            </a:r>
          </a:p>
          <a:p>
            <a:pPr lvl="1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0" y="451116"/>
            <a:ext cx="9144000" cy="55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  <a:latin typeface="Oslo Sans Office" panose="02000000000000000000" pitchFamily="2" charset="0"/>
              </a:rPr>
              <a:t>Portalen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BCC1260-F1B1-4019-BA3E-5E08CC28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9" y="1588443"/>
            <a:ext cx="6750885" cy="301317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278E48D-6867-47CE-9240-A0A84A11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6" y="3319518"/>
            <a:ext cx="1912527" cy="23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16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90" y="1207009"/>
            <a:ext cx="7620000" cy="3864524"/>
          </a:xfrm>
        </p:spPr>
        <p:txBody>
          <a:bodyPr/>
          <a:lstStyle/>
          <a:p>
            <a:r>
              <a:rPr lang="nb-NO"/>
              <a:t>Meldinger er det samme som skolemeldings-appen du kan få på telefonen</a:t>
            </a:r>
          </a:p>
          <a:p>
            <a:pPr lvl="1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0" y="451116"/>
            <a:ext cx="9144000" cy="55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  <a:latin typeface="Oslo Sans Office" panose="02000000000000000000" pitchFamily="2" charset="0"/>
              </a:rPr>
              <a:t>Skoleportalen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C79C4E-1161-4F56-916B-D819DCE5D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90" y="2217498"/>
            <a:ext cx="7086600" cy="3046386"/>
          </a:xfrm>
          <a:prstGeom prst="rect">
            <a:avLst/>
          </a:prstGeom>
        </p:spPr>
      </p:pic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AF893AD5-6CBF-4AC6-946D-EFDD039D3EB4}"/>
              </a:ext>
            </a:extLst>
          </p:cNvPr>
          <p:cNvCxnSpPr>
            <a:cxnSpLocks/>
          </p:cNvCxnSpPr>
          <p:nvPr/>
        </p:nvCxnSpPr>
        <p:spPr bwMode="auto">
          <a:xfrm>
            <a:off x="1778000" y="3139271"/>
            <a:ext cx="956733" cy="60142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8CB3F556-48AC-1DEB-0C38-0E59F0D3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1" y="3740691"/>
            <a:ext cx="843262" cy="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04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90" y="1207009"/>
            <a:ext cx="7620000" cy="3692942"/>
          </a:xfrm>
        </p:spPr>
        <p:txBody>
          <a:bodyPr/>
          <a:lstStyle/>
          <a:p>
            <a:r>
              <a:rPr lang="nb-NO"/>
              <a:t>Oversikt over timeplan slik den ser ut fra uke til uke</a:t>
            </a:r>
          </a:p>
          <a:p>
            <a:pPr lvl="1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0" y="451116"/>
            <a:ext cx="9144000" cy="55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  <a:latin typeface="Oslo Sans Office" panose="02000000000000000000" pitchFamily="2" charset="0"/>
              </a:rPr>
              <a:t>Visma </a:t>
            </a:r>
            <a:r>
              <a:rPr lang="nb-NO" altLang="nb-NO" sz="3000" b="1" err="1">
                <a:solidFill>
                  <a:schemeClr val="bg1"/>
                </a:solidFill>
                <a:latin typeface="Oslo Sans Office" panose="02000000000000000000" pitchFamily="2" charset="0"/>
              </a:rPr>
              <a:t>InSchool</a:t>
            </a:r>
            <a:endParaRPr lang="nb-NO" altLang="nb-NO" sz="3000" b="1">
              <a:solidFill>
                <a:schemeClr val="bg1"/>
              </a:solidFill>
              <a:latin typeface="Oslo Sans Office" panose="02000000000000000000" pitchFamily="2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FC2C9E0-6763-424D-A1CC-2FB06016B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82" y="1598466"/>
            <a:ext cx="8001435" cy="40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54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107288"/>
            <a:ext cx="3824086" cy="3339763"/>
          </a:xfrm>
        </p:spPr>
        <p:txBody>
          <a:bodyPr/>
          <a:lstStyle/>
          <a:p>
            <a:r>
              <a:rPr lang="nb-NO" sz="1400"/>
              <a:t>Hvis du har elever på flere forskjellige skoler vil alle vises i menyen til venstre.</a:t>
            </a:r>
          </a:p>
          <a:p>
            <a:r>
              <a:rPr lang="nb-NO" sz="1400"/>
              <a:t>Her finner du oversikt over: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nb-NO" sz="1400"/>
              <a:t>egne barns personalia 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nb-NO" sz="1400"/>
              <a:t>dine registrerte kontaktopplysninger 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nb-NO" sz="1400"/>
              <a:t>timeplaner 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nb-NO" sz="1400"/>
              <a:t>læreplaner  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nb-NO" sz="1400"/>
              <a:t>historikk (fravær i antall dager/timer, halvårsvurderinger, standpunktkarakterer)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nb-NO" sz="1400"/>
              <a:t>varselbrev (under menypunktet kommunikasjon – varselbrev)</a:t>
            </a:r>
          </a:p>
          <a:p>
            <a:endParaRPr lang="nb-NO"/>
          </a:p>
          <a:p>
            <a:pPr lvl="1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4080836" y="268213"/>
            <a:ext cx="5063164" cy="5625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  <a:latin typeface="Oslo Sans Office" panose="02000000000000000000" pitchFamily="2" charset="0"/>
              </a:rPr>
              <a:t>Visma </a:t>
            </a:r>
            <a:r>
              <a:rPr lang="nb-NO" altLang="nb-NO" sz="3000" b="1" err="1">
                <a:solidFill>
                  <a:schemeClr val="bg1"/>
                </a:solidFill>
                <a:latin typeface="Oslo Sans Office" panose="02000000000000000000" pitchFamily="2" charset="0"/>
              </a:rPr>
              <a:t>InSchool</a:t>
            </a:r>
            <a:endParaRPr lang="nb-NO" altLang="nb-NO" sz="3000" b="1">
              <a:solidFill>
                <a:schemeClr val="bg1"/>
              </a:solidFill>
              <a:latin typeface="Oslo Sans Office" panose="02000000000000000000" pitchFamily="2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B62B9BB-D75F-4F00-B895-A18B1A654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5" y="75766"/>
            <a:ext cx="3993791" cy="55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6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7220"/>
            <a:ext cx="9144000" cy="660259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>
                <a:solidFill>
                  <a:schemeClr val="bg1"/>
                </a:solidFill>
                <a:latin typeface="Oslo Sans Office" panose="02000000000000000000" pitchFamily="2" charset="0"/>
              </a:rPr>
              <a:t>Ledelse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2266" y="1429750"/>
            <a:ext cx="7416823" cy="40124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Sidsel Holm Bye – rektor</a:t>
            </a:r>
          </a:p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Kristin Lindaas –  ass rektor, fagansvar for norsk og engelsk, trinnleder vg3</a:t>
            </a:r>
          </a:p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Liv Guneriussen – fagansvar for fremmedspråk og samfunnsfag, trinnleder vg1</a:t>
            </a:r>
          </a:p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Linda Eriksen – realfag, trinnleder vg2</a:t>
            </a:r>
          </a:p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Bård Olav Johannessen – IKT</a:t>
            </a:r>
          </a:p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Ekaterina Kalinina – administrativ leder</a:t>
            </a:r>
          </a:p>
          <a:p>
            <a:pPr>
              <a:lnSpc>
                <a:spcPct val="150000"/>
              </a:lnSpc>
            </a:pPr>
            <a:endParaRPr lang="nb-NO" altLang="nb-NO"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00BB1A-C7C7-43CB-A5B8-8A07F242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75" y="544703"/>
            <a:ext cx="7747000" cy="433917"/>
          </a:xfrm>
        </p:spPr>
        <p:txBody>
          <a:bodyPr/>
          <a:lstStyle/>
          <a:p>
            <a:r>
              <a:rPr lang="nb-NO"/>
              <a:t>VIS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9529D5-69E3-4AE4-9C8A-4E2E0F4F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107288"/>
            <a:ext cx="3824086" cy="3692942"/>
          </a:xfrm>
        </p:spPr>
        <p:txBody>
          <a:bodyPr/>
          <a:lstStyle/>
          <a:p>
            <a:r>
              <a:rPr lang="nb-NO"/>
              <a:t>Vurderinger / prøveplan</a:t>
            </a:r>
          </a:p>
          <a:p>
            <a:endParaRPr lang="nb-NO"/>
          </a:p>
          <a:p>
            <a:r>
              <a:rPr lang="nb-NO"/>
              <a:t>På startsiden til elevene har de en knapp som heter «Tidslinje»</a:t>
            </a:r>
          </a:p>
          <a:p>
            <a:r>
              <a:rPr lang="nb-NO"/>
              <a:t>Her finner du: </a:t>
            </a:r>
          </a:p>
          <a:p>
            <a:pPr lvl="1"/>
            <a:r>
              <a:rPr lang="nb-NO"/>
              <a:t>Tidspunkt for kommende vurderinger.</a:t>
            </a:r>
          </a:p>
          <a:p>
            <a:pPr lvl="1"/>
            <a:r>
              <a:rPr lang="nb-NO"/>
              <a:t>Karakterer på vurderinger som er vurdert.</a:t>
            </a:r>
          </a:p>
          <a:p>
            <a:endParaRPr lang="nb-NO"/>
          </a:p>
          <a:p>
            <a:pPr lvl="1"/>
            <a:endParaRPr 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DC3D93F6-0936-4950-80CD-8C85D7E6EA02}"/>
              </a:ext>
            </a:extLst>
          </p:cNvPr>
          <p:cNvSpPr txBox="1">
            <a:spLocks/>
          </p:cNvSpPr>
          <p:nvPr/>
        </p:nvSpPr>
        <p:spPr bwMode="auto">
          <a:xfrm>
            <a:off x="4080836" y="268213"/>
            <a:ext cx="5063164" cy="5625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</a:rPr>
              <a:t>Visma </a:t>
            </a:r>
            <a:r>
              <a:rPr lang="nb-NO" altLang="nb-NO" sz="3000" b="1" err="1">
                <a:solidFill>
                  <a:schemeClr val="bg1"/>
                </a:solidFill>
              </a:rPr>
              <a:t>InSchool</a:t>
            </a:r>
            <a:endParaRPr lang="nb-NO" altLang="nb-NO" sz="3000" b="1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B62B9BB-D75F-4F00-B895-A18B1A654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5" y="75766"/>
            <a:ext cx="3993791" cy="55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0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tel 1"/>
          <p:cNvSpPr>
            <a:spLocks noGrp="1"/>
          </p:cNvSpPr>
          <p:nvPr>
            <p:ph type="title"/>
          </p:nvPr>
        </p:nvSpPr>
        <p:spPr>
          <a:xfrm>
            <a:off x="0" y="457729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Teams / OneNote</a:t>
            </a:r>
            <a:br>
              <a:rPr lang="nb-NO" altLang="nb-NO" sz="3000">
                <a:solidFill>
                  <a:schemeClr val="bg1"/>
                </a:solidFill>
              </a:rPr>
            </a:br>
            <a:endParaRPr lang="nb-NO" altLang="nb-NO" sz="3000">
              <a:solidFill>
                <a:schemeClr val="bg1"/>
              </a:solidFill>
            </a:endParaRPr>
          </a:p>
        </p:txBody>
      </p:sp>
      <p:sp>
        <p:nvSpPr>
          <p:cNvPr id="108547" name="Rektangel 1"/>
          <p:cNvSpPr>
            <a:spLocks noChangeArrowheads="1"/>
          </p:cNvSpPr>
          <p:nvPr/>
        </p:nvSpPr>
        <p:spPr bwMode="auto">
          <a:xfrm>
            <a:off x="762000" y="1217458"/>
            <a:ext cx="6328519" cy="201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Teams / OneNote brukes primært som læringsplattformer mellom faglærere og elever.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nb-NO" altLang="nb-NO" sz="1800">
              <a:solidFill>
                <a:srgbClr val="000000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OneNote i første inndeling og første side finner du alle aktuelle planer for faget.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b-NO" altLang="nb-NO" sz="1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85349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tel 1"/>
          <p:cNvSpPr>
            <a:spLocks noGrp="1"/>
          </p:cNvSpPr>
          <p:nvPr>
            <p:ph type="title"/>
          </p:nvPr>
        </p:nvSpPr>
        <p:spPr>
          <a:xfrm>
            <a:off x="0" y="449263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Fravær og vurdering</a:t>
            </a:r>
          </a:p>
        </p:txBody>
      </p:sp>
      <p:sp>
        <p:nvSpPr>
          <p:cNvPr id="7" name="Rektangel 1">
            <a:extLst>
              <a:ext uri="{FF2B5EF4-FFF2-40B4-BE49-F238E27FC236}">
                <a16:creationId xmlns:a16="http://schemas.microsoft.com/office/drawing/2014/main" id="{343CFBFB-BB1E-4ABB-8DA3-CC047178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67" y="1400338"/>
            <a:ext cx="7610082" cy="284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nb-NO" altLang="nb-NO" sz="1800"/>
              <a:t>Utgangspunkt: </a:t>
            </a:r>
          </a:p>
          <a:p>
            <a:pPr>
              <a:spcBef>
                <a:spcPct val="0"/>
              </a:spcBef>
            </a:pPr>
            <a:endParaRPr lang="nb-NO" altLang="nb-NO" sz="1800"/>
          </a:p>
          <a:p>
            <a:pPr>
              <a:spcBef>
                <a:spcPct val="0"/>
              </a:spcBef>
            </a:pPr>
            <a:r>
              <a:rPr lang="nb-NO" altLang="nb-NO" sz="1800"/>
              <a:t>Alt fravær kommer på vitnemålet</a:t>
            </a:r>
          </a:p>
          <a:p>
            <a:pPr>
              <a:spcBef>
                <a:spcPct val="0"/>
              </a:spcBef>
            </a:pPr>
            <a:endParaRPr lang="nb-NO" altLang="nb-NO" sz="1800"/>
          </a:p>
          <a:p>
            <a:pPr>
              <a:spcBef>
                <a:spcPct val="0"/>
              </a:spcBef>
            </a:pPr>
            <a:r>
              <a:rPr lang="nb-NO" sz="1800"/>
              <a:t>Alt fravær som ikke er dokumentert går på fraværsgrensen</a:t>
            </a:r>
          </a:p>
          <a:p>
            <a:pPr>
              <a:spcBef>
                <a:spcPct val="0"/>
              </a:spcBef>
            </a:pPr>
            <a:endParaRPr lang="nb-NO" sz="1800"/>
          </a:p>
          <a:p>
            <a:pPr>
              <a:spcBef>
                <a:spcPct val="0"/>
              </a:spcBef>
            </a:pPr>
            <a:r>
              <a:rPr lang="nb-NO" sz="1800"/>
              <a:t>Unntak: Fravær fra timer </a:t>
            </a:r>
            <a:r>
              <a:rPr lang="nb-NO" sz="1800" err="1"/>
              <a:t>pga</a:t>
            </a:r>
            <a:r>
              <a:rPr lang="nb-NO" sz="1800"/>
              <a:t> aktivitet i skolens regi</a:t>
            </a:r>
          </a:p>
          <a:p>
            <a:pPr>
              <a:spcBef>
                <a:spcPct val="0"/>
              </a:spcBef>
            </a:pPr>
            <a:endParaRPr lang="nb-NO" sz="1800"/>
          </a:p>
          <a:p>
            <a:pPr>
              <a:spcBef>
                <a:spcPct val="0"/>
              </a:spcBef>
            </a:pPr>
            <a:r>
              <a:rPr lang="nb-NO" sz="1800"/>
              <a:t>Mer enn 15 min for seint </a:t>
            </a:r>
            <a:r>
              <a:rPr lang="nb-NO" sz="1800">
                <a:sym typeface="Wingdings" panose="05000000000000000000" pitchFamily="2" charset="2"/>
              </a:rPr>
              <a:t> fravær for hele timen (45 min. Oslo-regel)</a:t>
            </a:r>
            <a:endParaRPr lang="nb-NO" sz="1400"/>
          </a:p>
          <a:p>
            <a:pPr>
              <a:spcBef>
                <a:spcPct val="0"/>
              </a:spcBef>
            </a:pPr>
            <a:endParaRPr lang="nb-NO" altLang="nb-NO" sz="1667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tel 1"/>
          <p:cNvSpPr>
            <a:spLocks noGrp="1"/>
          </p:cNvSpPr>
          <p:nvPr>
            <p:ph type="title"/>
          </p:nvPr>
        </p:nvSpPr>
        <p:spPr>
          <a:xfrm>
            <a:off x="0" y="449263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Fravær på vitnemål</a:t>
            </a:r>
          </a:p>
        </p:txBody>
      </p:sp>
      <p:sp>
        <p:nvSpPr>
          <p:cNvPr id="7" name="Rektangel 1">
            <a:extLst>
              <a:ext uri="{FF2B5EF4-FFF2-40B4-BE49-F238E27FC236}">
                <a16:creationId xmlns:a16="http://schemas.microsoft.com/office/drawing/2014/main" id="{343CFBFB-BB1E-4ABB-8DA3-CC047178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67" y="1400338"/>
            <a:ext cx="7610082" cy="471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b-NO" altLang="nb-NO" sz="1800"/>
              <a:t>Alt fravær kommer i utgangspunktet på vitnemålet.</a:t>
            </a:r>
          </a:p>
          <a:p>
            <a:pPr>
              <a:spcBef>
                <a:spcPct val="0"/>
              </a:spcBef>
            </a:pPr>
            <a:endParaRPr lang="nb-NO" sz="1800"/>
          </a:p>
          <a:p>
            <a:pPr>
              <a:spcBef>
                <a:spcPct val="0"/>
              </a:spcBef>
            </a:pPr>
            <a:r>
              <a:rPr lang="nb-NO" sz="1800"/>
              <a:t>På slutten av skoleåret kan elevene søke om fratrekk på inntil 10 </a:t>
            </a:r>
            <a:r>
              <a:rPr lang="nb-NO" sz="1800" u="sng"/>
              <a:t>hele</a:t>
            </a:r>
            <a:r>
              <a:rPr lang="nb-NO" sz="1800"/>
              <a:t> dager på dager der fravær er dokumentert.</a:t>
            </a:r>
          </a:p>
          <a:p>
            <a:pPr>
              <a:spcBef>
                <a:spcPct val="0"/>
              </a:spcBef>
            </a:pPr>
            <a:r>
              <a:rPr lang="nb-NO" sz="1800"/>
              <a:t>Eksempler på slikt fravær: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Helse- og velferdsgrunner (ikke sykdomsrelatert)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Arbeid som tillitsvalgt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Politisk arbeid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Hjelpearbeid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Lovpålagt frammøte (sesjon, rettssaker)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Representasjon i arrangementer på nasjonalt eller internasjonalt nivå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Deler av trafikkopplæringen</a:t>
            </a:r>
          </a:p>
          <a:p>
            <a:pPr lvl="1">
              <a:spcBef>
                <a:spcPct val="0"/>
              </a:spcBef>
            </a:pPr>
            <a:endParaRPr lang="nb-NO" sz="1800"/>
          </a:p>
          <a:p>
            <a:pPr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1800">
              <a:effectLst/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</a:pPr>
            <a:endParaRPr lang="nb-NO" sz="1800"/>
          </a:p>
          <a:p>
            <a:pPr lvl="1">
              <a:spcBef>
                <a:spcPct val="0"/>
              </a:spcBef>
            </a:pPr>
            <a:endParaRPr lang="nb-NO" sz="1400"/>
          </a:p>
          <a:p>
            <a:pPr>
              <a:spcBef>
                <a:spcPct val="0"/>
              </a:spcBef>
            </a:pPr>
            <a:endParaRPr lang="nb-NO" altLang="nb-NO" sz="1667"/>
          </a:p>
        </p:txBody>
      </p:sp>
    </p:spTree>
    <p:extLst>
      <p:ext uri="{BB962C8B-B14F-4D97-AF65-F5344CB8AC3E}">
        <p14:creationId xmlns:p14="http://schemas.microsoft.com/office/powerpoint/2010/main" val="247966125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tel 1"/>
          <p:cNvSpPr>
            <a:spLocks noGrp="1"/>
          </p:cNvSpPr>
          <p:nvPr>
            <p:ph type="title"/>
          </p:nvPr>
        </p:nvSpPr>
        <p:spPr>
          <a:xfrm>
            <a:off x="0" y="449263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Legemeldt fravær</a:t>
            </a:r>
          </a:p>
        </p:txBody>
      </p:sp>
      <p:sp>
        <p:nvSpPr>
          <p:cNvPr id="7" name="Rektangel 1">
            <a:extLst>
              <a:ext uri="{FF2B5EF4-FFF2-40B4-BE49-F238E27FC236}">
                <a16:creationId xmlns:a16="http://schemas.microsoft.com/office/drawing/2014/main" id="{343CFBFB-BB1E-4ABB-8DA3-CC047178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67" y="1400338"/>
            <a:ext cx="7610082" cy="250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nb-NO" altLang="nb-NO" sz="1800"/>
              <a:t>En sykemelding fra lege gjør følgende:</a:t>
            </a:r>
          </a:p>
          <a:p>
            <a:pPr>
              <a:spcBef>
                <a:spcPct val="0"/>
              </a:spcBef>
            </a:pPr>
            <a:r>
              <a:rPr lang="nb-NO" sz="1800"/>
              <a:t>Fraværet kommer på vitnemålet (mulig å søke om fratrekk fra 4. sykdomsdag - maksimum 10 dager per år)</a:t>
            </a:r>
          </a:p>
          <a:p>
            <a:pPr>
              <a:spcBef>
                <a:spcPct val="0"/>
              </a:spcBef>
            </a:pPr>
            <a:endParaRPr lang="nb-NO" sz="1800"/>
          </a:p>
          <a:p>
            <a:pPr>
              <a:spcBef>
                <a:spcPct val="0"/>
              </a:spcBef>
            </a:pPr>
            <a:r>
              <a:rPr lang="nb-NO" sz="1800"/>
              <a:t>Fraværet går ikke på fraværsgrensen (10%)</a:t>
            </a:r>
            <a:endParaRPr lang="nb-NO" sz="1400"/>
          </a:p>
          <a:p>
            <a:pPr>
              <a:spcBef>
                <a:spcPct val="0"/>
              </a:spcBef>
            </a:pPr>
            <a:endParaRPr lang="nb-NO" altLang="nb-NO" sz="1667"/>
          </a:p>
          <a:p>
            <a:pPr>
              <a:spcBef>
                <a:spcPct val="0"/>
              </a:spcBef>
            </a:pPr>
            <a:r>
              <a:rPr lang="nb-NO" altLang="nb-NO" sz="1667"/>
              <a:t>OBS: Krav om vurderingsgrunnlag!</a:t>
            </a:r>
          </a:p>
          <a:p>
            <a:pPr lvl="1">
              <a:spcBef>
                <a:spcPct val="0"/>
              </a:spcBef>
            </a:pPr>
            <a:r>
              <a:rPr lang="nb-NO" altLang="nb-NO" sz="1667"/>
              <a:t>Deltagelse i timer</a:t>
            </a:r>
          </a:p>
          <a:p>
            <a:pPr lvl="1">
              <a:spcBef>
                <a:spcPct val="0"/>
              </a:spcBef>
            </a:pPr>
            <a:r>
              <a:rPr lang="nb-NO" altLang="nb-NO" sz="1667"/>
              <a:t>Vurderingssituasjoner</a:t>
            </a:r>
          </a:p>
        </p:txBody>
      </p:sp>
    </p:spTree>
    <p:extLst>
      <p:ext uri="{BB962C8B-B14F-4D97-AF65-F5344CB8AC3E}">
        <p14:creationId xmlns:p14="http://schemas.microsoft.com/office/powerpoint/2010/main" val="3529591873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tel 1"/>
          <p:cNvSpPr>
            <a:spLocks noGrp="1"/>
          </p:cNvSpPr>
          <p:nvPr>
            <p:ph type="title"/>
          </p:nvPr>
        </p:nvSpPr>
        <p:spPr>
          <a:xfrm>
            <a:off x="0" y="449263"/>
            <a:ext cx="9144000" cy="53975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  <a:latin typeface="Oslo Sans Office" panose="02000000000000000000" pitchFamily="2" charset="0"/>
              </a:rPr>
              <a:t>Varsler</a:t>
            </a:r>
          </a:p>
        </p:txBody>
      </p:sp>
      <p:sp>
        <p:nvSpPr>
          <p:cNvPr id="7" name="Rektangel 1">
            <a:extLst>
              <a:ext uri="{FF2B5EF4-FFF2-40B4-BE49-F238E27FC236}">
                <a16:creationId xmlns:a16="http://schemas.microsoft.com/office/drawing/2014/main" id="{343CFBFB-BB1E-4ABB-8DA3-CC0471788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67" y="1163272"/>
            <a:ext cx="761008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b-NO" altLang="nb-NO" sz="1800">
                <a:latin typeface="Oslo Sans Office" panose="02000000000000000000" pitchFamily="2" charset="0"/>
              </a:rPr>
              <a:t>Varsling ved 5%, både for halvårsvurdering og for standpunktkarakter, sendes til elev og foresatt i Visma </a:t>
            </a:r>
            <a:r>
              <a:rPr lang="nb-NO" altLang="nb-NO" sz="1800" err="1">
                <a:latin typeface="Oslo Sans Office" panose="02000000000000000000" pitchFamily="2" charset="0"/>
              </a:rPr>
              <a:t>InSchool</a:t>
            </a:r>
            <a:r>
              <a:rPr lang="nb-NO" altLang="nb-NO" sz="1800">
                <a:latin typeface="Oslo Sans Office" panose="02000000000000000000" pitchFamily="2" charset="0"/>
              </a:rPr>
              <a:t>.</a:t>
            </a:r>
          </a:p>
          <a:p>
            <a:pPr>
              <a:spcBef>
                <a:spcPct val="0"/>
              </a:spcBef>
            </a:pPr>
            <a:endParaRPr lang="nb-NO" altLang="nb-NO" sz="1800">
              <a:latin typeface="Oslo Sans Office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nb-NO" altLang="nb-NO" sz="1800">
                <a:latin typeface="Oslo Sans Office" panose="02000000000000000000" pitchFamily="2" charset="0"/>
              </a:rPr>
              <a:t>Varsles på nytt når de går over 10% fraværsgrensen, slik at fraværet kan dokumenteres.</a:t>
            </a:r>
          </a:p>
          <a:p>
            <a:pPr marL="0" indent="0">
              <a:spcBef>
                <a:spcPct val="0"/>
              </a:spcBef>
              <a:buNone/>
            </a:pPr>
            <a:endParaRPr lang="nb-NO" altLang="nb-NO" sz="1800">
              <a:latin typeface="Oslo Sans Office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nb-NO" sz="1800">
                <a:latin typeface="Oslo Sans Office" panose="02000000000000000000" pitchFamily="2" charset="0"/>
              </a:rPr>
              <a:t>I noen fag betyr det at du kan få varsel allerede etter den første dobbeltimen med udokumentert fravær.</a:t>
            </a:r>
          </a:p>
          <a:p>
            <a:pPr>
              <a:spcBef>
                <a:spcPct val="0"/>
              </a:spcBef>
            </a:pPr>
            <a:endParaRPr lang="nb-NO" sz="1800">
              <a:latin typeface="Oslo Sans Office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nb-NO" sz="1800">
                <a:latin typeface="Oslo Sans Office" panose="02000000000000000000" pitchFamily="2" charset="0"/>
              </a:rPr>
              <a:t>Varsler sendes kun i Visma </a:t>
            </a:r>
            <a:r>
              <a:rPr lang="nb-NO" sz="1800" err="1">
                <a:latin typeface="Oslo Sans Office" panose="02000000000000000000" pitchFamily="2" charset="0"/>
              </a:rPr>
              <a:t>InSchool</a:t>
            </a:r>
            <a:r>
              <a:rPr lang="nb-NO" sz="1800">
                <a:latin typeface="Oslo Sans Office" panose="02000000000000000000" pitchFamily="2" charset="0"/>
              </a:rPr>
              <a:t>.</a:t>
            </a:r>
          </a:p>
          <a:p>
            <a:pPr lvl="1">
              <a:spcBef>
                <a:spcPct val="0"/>
              </a:spcBef>
            </a:pPr>
            <a:r>
              <a:rPr lang="nb-NO" sz="1800">
                <a:latin typeface="Oslo Sans Office" panose="02000000000000000000" pitchFamily="2" charset="0"/>
              </a:rPr>
              <a:t>Foresatte må logge seg inn og følge med</a:t>
            </a:r>
          </a:p>
          <a:p>
            <a:pPr lvl="1">
              <a:spcBef>
                <a:spcPct val="0"/>
              </a:spcBef>
            </a:pPr>
            <a:r>
              <a:rPr lang="nb-NO" sz="1800">
                <a:latin typeface="Oslo Sans Office" panose="02000000000000000000" pitchFamily="2" charset="0"/>
              </a:rPr>
              <a:t>Dere får ikke beskjed andre steder</a:t>
            </a:r>
          </a:p>
          <a:p>
            <a:pPr lvl="1">
              <a:spcBef>
                <a:spcPct val="0"/>
              </a:spcBef>
            </a:pPr>
            <a:endParaRPr lang="nb-NO" sz="1800">
              <a:latin typeface="Oslo Sans Office" panose="02000000000000000000" pitchFamily="2" charset="0"/>
            </a:endParaRPr>
          </a:p>
          <a:p>
            <a:pPr>
              <a:spcBef>
                <a:spcPct val="0"/>
              </a:spcBef>
            </a:pPr>
            <a:r>
              <a:rPr lang="nb-NO" sz="1800">
                <a:latin typeface="Oslo Sans Office" panose="02000000000000000000" pitchFamily="2" charset="0"/>
              </a:rPr>
              <a:t>Faglærere har også samtaler med </a:t>
            </a:r>
          </a:p>
          <a:p>
            <a:pPr marL="0" indent="0">
              <a:spcBef>
                <a:spcPct val="0"/>
              </a:spcBef>
              <a:buNone/>
            </a:pPr>
            <a:r>
              <a:rPr lang="nb-NO" sz="1800">
                <a:latin typeface="Oslo Sans Office" panose="02000000000000000000" pitchFamily="2" charset="0"/>
              </a:rPr>
              <a:t>      elevene om dette.</a:t>
            </a:r>
          </a:p>
        </p:txBody>
      </p:sp>
    </p:spTree>
    <p:extLst>
      <p:ext uri="{BB962C8B-B14F-4D97-AF65-F5344CB8AC3E}">
        <p14:creationId xmlns:p14="http://schemas.microsoft.com/office/powerpoint/2010/main" val="700978223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ktangel 1"/>
          <p:cNvSpPr>
            <a:spLocks noChangeArrowheads="1"/>
          </p:cNvSpPr>
          <p:nvPr/>
        </p:nvSpPr>
        <p:spPr bwMode="auto">
          <a:xfrm>
            <a:off x="1194694" y="1463032"/>
            <a:ext cx="6601086" cy="322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altLang="nb-NO" sz="1667"/>
              <a:t>Alt fravær kommer på vitnemålet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Men: Inntil 10 hele dager kan trekkes bort hvert skoleår, </a:t>
            </a:r>
            <a:r>
              <a:rPr lang="nb-NO" sz="1667" err="1"/>
              <a:t>f.eks</a:t>
            </a:r>
            <a:r>
              <a:rPr lang="nb-NO" sz="1667"/>
              <a:t>:</a:t>
            </a:r>
          </a:p>
          <a:p>
            <a:pPr lvl="2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333"/>
              <a:t>Kronisk sykdom</a:t>
            </a:r>
          </a:p>
          <a:p>
            <a:pPr lvl="2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333"/>
              <a:t>Sykdom fra 4. fraværsdag</a:t>
            </a:r>
          </a:p>
          <a:p>
            <a:pPr lvl="2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333"/>
              <a:t>Representasjon i nasjonale eller internasjonale idrettsarrangement</a:t>
            </a:r>
          </a:p>
          <a:p>
            <a:pPr lvl="2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333"/>
              <a:t>Religiøs høytid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Dette fraværet går ikke på 10%-regelen for fag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Dette fraværet kommer ikke på vitnemålet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Legeerklæring: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Gjør at fraværet ikke går på 10%-regelen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Fraværet kommer på vitnemålet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b-NO" sz="1667"/>
              <a:t>Lærer må ha vurderingsgrunnlag!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1F8C934A-D9BB-D8D1-40A1-587C7005A681}"/>
              </a:ext>
            </a:extLst>
          </p:cNvPr>
          <p:cNvSpPr txBox="1">
            <a:spLocks/>
          </p:cNvSpPr>
          <p:nvPr/>
        </p:nvSpPr>
        <p:spPr bwMode="auto">
          <a:xfrm>
            <a:off x="0" y="490502"/>
            <a:ext cx="9144000" cy="539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67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5pPr>
            <a:lvl6pPr marL="380985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6pPr>
            <a:lvl7pPr marL="761970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7pPr>
            <a:lvl8pPr marL="1142954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8pPr>
            <a:lvl9pPr marL="1523939" algn="l" rtl="0" eaLnBrk="0" fontAlgn="base" hangingPunct="0">
              <a:spcBef>
                <a:spcPct val="0"/>
              </a:spcBef>
              <a:spcAft>
                <a:spcPct val="0"/>
              </a:spcAft>
              <a:defRPr sz="2167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nb-NO" altLang="nb-NO" sz="3000" kern="0">
                <a:solidFill>
                  <a:schemeClr val="bg1"/>
                </a:solidFill>
                <a:latin typeface="Oslo Sans Office" panose="02000000000000000000" pitchFamily="2" charset="0"/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3130469055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tel 1"/>
          <p:cNvSpPr>
            <a:spLocks noGrp="1"/>
          </p:cNvSpPr>
          <p:nvPr>
            <p:ph type="title"/>
          </p:nvPr>
        </p:nvSpPr>
        <p:spPr>
          <a:xfrm>
            <a:off x="0" y="507365"/>
            <a:ext cx="9144000" cy="60006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  <a:latin typeface="Oslo Sans Office" panose="02000000000000000000" pitchFamily="2" charset="0"/>
              </a:rPr>
              <a:t>Vurdering</a:t>
            </a:r>
          </a:p>
        </p:txBody>
      </p:sp>
      <p:sp>
        <p:nvSpPr>
          <p:cNvPr id="108547" name="Rektangel 1"/>
          <p:cNvSpPr>
            <a:spLocks noChangeArrowheads="1"/>
          </p:cNvSpPr>
          <p:nvPr/>
        </p:nvSpPr>
        <p:spPr bwMode="auto">
          <a:xfrm>
            <a:off x="1194694" y="1463032"/>
            <a:ext cx="6601086" cy="317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b-NO" altLang="nb-NO" sz="1667"/>
              <a:t>Sammenheng mellom oppmøte og vurdering</a:t>
            </a:r>
          </a:p>
          <a:p>
            <a:pPr>
              <a:spcBef>
                <a:spcPct val="0"/>
              </a:spcBef>
            </a:pPr>
            <a:endParaRPr lang="nb-NO" sz="1667"/>
          </a:p>
          <a:p>
            <a:pPr>
              <a:spcBef>
                <a:spcPct val="0"/>
              </a:spcBef>
            </a:pPr>
            <a:r>
              <a:rPr lang="nb-NO" sz="1667"/>
              <a:t>Høyt dokumentert fravær kan gjøre at de ligger under fraværsgrensen, og slik sett kan få en karakter</a:t>
            </a:r>
          </a:p>
          <a:p>
            <a:pPr>
              <a:spcBef>
                <a:spcPct val="0"/>
              </a:spcBef>
            </a:pPr>
            <a:endParaRPr lang="nb-NO" sz="1667"/>
          </a:p>
          <a:p>
            <a:pPr>
              <a:spcBef>
                <a:spcPct val="0"/>
              </a:spcBef>
            </a:pPr>
            <a:r>
              <a:rPr lang="nb-NO" sz="1667"/>
              <a:t>Faglærer skal også ha en bredt vurderingsgrunnlag av eleven for å sette standpunkt</a:t>
            </a:r>
          </a:p>
          <a:p>
            <a:pPr lvl="1">
              <a:spcBef>
                <a:spcPct val="0"/>
              </a:spcBef>
            </a:pPr>
            <a:r>
              <a:rPr lang="nb-NO" sz="1667"/>
              <a:t>Delta på vurderinger</a:t>
            </a:r>
          </a:p>
          <a:p>
            <a:pPr lvl="1">
              <a:spcBef>
                <a:spcPct val="0"/>
              </a:spcBef>
            </a:pPr>
            <a:r>
              <a:rPr lang="nb-NO" sz="1667"/>
              <a:t>Delta aktivt i undervisningen</a:t>
            </a:r>
          </a:p>
          <a:p>
            <a:pPr lvl="1">
              <a:spcBef>
                <a:spcPct val="0"/>
              </a:spcBef>
            </a:pPr>
            <a:endParaRPr lang="nb-NO" sz="1667"/>
          </a:p>
          <a:p>
            <a:pPr>
              <a:spcBef>
                <a:spcPct val="0"/>
              </a:spcBef>
            </a:pPr>
            <a:r>
              <a:rPr lang="nb-NO" sz="1667"/>
              <a:t>Lærere har en tendens til å strekke seg svært langt for å sette karakter.</a:t>
            </a:r>
          </a:p>
        </p:txBody>
      </p:sp>
    </p:spTree>
    <p:extLst>
      <p:ext uri="{BB962C8B-B14F-4D97-AF65-F5344CB8AC3E}">
        <p14:creationId xmlns:p14="http://schemas.microsoft.com/office/powerpoint/2010/main" val="299889309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0959"/>
            <a:ext cx="9144000" cy="526521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</a:rPr>
              <a:t>Hva skjer videre?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1" y="1246188"/>
            <a:ext cx="7025432" cy="3892021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1800">
                <a:latin typeface="Oslo Sans Office" panose="02000000000000000000" pitchFamily="2" charset="0"/>
              </a:rPr>
              <a:t>Aktiviteter for å skape et godt klasse- og skolemiljø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1800" err="1">
                <a:latin typeface="Oslo Sans Office" panose="02000000000000000000" pitchFamily="2" charset="0"/>
              </a:rPr>
              <a:t>Elevdag</a:t>
            </a:r>
            <a:r>
              <a:rPr lang="nb-NO" altLang="nb-NO" sz="1800">
                <a:latin typeface="Oslo Sans Office" panose="02000000000000000000" pitchFamily="2" charset="0"/>
              </a:rPr>
              <a:t> for hele skolen i september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1800">
                <a:latin typeface="Oslo Sans Office" panose="02000000000000000000" pitchFamily="2" charset="0"/>
              </a:rPr>
              <a:t>Idrettsdag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1800">
                <a:latin typeface="Oslo Sans Office" panose="02000000000000000000" pitchFamily="2" charset="0"/>
              </a:rPr>
              <a:t>Den europeiske språkdagen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1800">
                <a:latin typeface="Oslo Sans Office" panose="02000000000000000000" pitchFamily="2" charset="0"/>
              </a:rPr>
              <a:t>Innsamlingsaksjon IMPANDE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1800">
                <a:latin typeface="Oslo Sans Office" panose="02000000000000000000" pitchFamily="2" charset="0"/>
              </a:rPr>
              <a:t>Prosjektuke uke 48</a:t>
            </a:r>
          </a:p>
          <a:p>
            <a:pPr marL="380985" lvl="1" indent="0">
              <a:buNone/>
            </a:pPr>
            <a:endParaRPr lang="nb-NO" altLang="nb-NO" sz="1800" b="1">
              <a:solidFill>
                <a:schemeClr val="accent1"/>
              </a:solidFill>
            </a:endParaRPr>
          </a:p>
        </p:txBody>
      </p:sp>
      <p:pic>
        <p:nvPicPr>
          <p:cNvPr id="189442" name="Picture 2" descr="Bilderesultat for aktivitetsdag kongshavn v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7268" y="2214843"/>
            <a:ext cx="2250281" cy="149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4" name="Picture 4" descr="Bilderesultat for grundercamp 2017 kongshav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8482" y="3553097"/>
            <a:ext cx="2443518" cy="162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tel 1"/>
          <p:cNvSpPr>
            <a:spLocks noGrp="1"/>
          </p:cNvSpPr>
          <p:nvPr>
            <p:ph type="title"/>
          </p:nvPr>
        </p:nvSpPr>
        <p:spPr>
          <a:xfrm>
            <a:off x="-228865" y="1256771"/>
            <a:ext cx="6455834" cy="43391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nb-NO" altLang="nb-NO" sz="2000">
                <a:latin typeface="+mn-lt"/>
              </a:rPr>
              <a:t>Engasjement for fremtiden</a:t>
            </a:r>
            <a:br>
              <a:rPr lang="nb-NO" altLang="nb-NO" sz="2000">
                <a:latin typeface="+mn-lt"/>
              </a:rPr>
            </a:br>
            <a:r>
              <a:rPr lang="nb-NO" altLang="nb-NO" sz="2000" i="1">
                <a:latin typeface="+mn-lt"/>
              </a:rPr>
              <a:t>"Gjør noe lite for noe stort!"</a:t>
            </a:r>
          </a:p>
        </p:txBody>
      </p:sp>
      <p:pic>
        <p:nvPicPr>
          <p:cNvPr id="134147" name="Picture 6" descr="Bilderesultat for innsamlingsaksjonen 2016 impan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324" y="2632605"/>
            <a:ext cx="1860021" cy="886354"/>
          </a:xfrm>
          <a:noFill/>
        </p:spPr>
      </p:pic>
      <p:pic>
        <p:nvPicPr>
          <p:cNvPr id="39940" name="Picture 10" descr="Bilderesultat for innsamlingsaksjonen 2016 impand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052219" y="1127125"/>
            <a:ext cx="3164417" cy="118665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12" descr="Bilderesultat for innsamlingsaksjonen 2016 impand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1240" y="3937001"/>
            <a:ext cx="2227792" cy="148034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Kongshavn videregående skole sitt bilde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2334" y="2436813"/>
            <a:ext cx="2622021" cy="1747573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Tittel 1"/>
          <p:cNvSpPr txBox="1">
            <a:spLocks/>
          </p:cNvSpPr>
          <p:nvPr/>
        </p:nvSpPr>
        <p:spPr bwMode="auto">
          <a:xfrm>
            <a:off x="0" y="156104"/>
            <a:ext cx="9144000" cy="682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b-NO" altLang="nb-NO" sz="3000" b="1">
                <a:solidFill>
                  <a:schemeClr val="bg1"/>
                </a:solidFill>
              </a:rPr>
              <a:t>Elevråd og </a:t>
            </a:r>
            <a:r>
              <a:rPr lang="nb-NO" altLang="nb-NO" sz="3000" b="1" err="1">
                <a:solidFill>
                  <a:schemeClr val="bg1"/>
                </a:solidFill>
              </a:rPr>
              <a:t>elevaksjonen</a:t>
            </a:r>
            <a:endParaRPr lang="nb-NO" altLang="nb-NO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7220"/>
            <a:ext cx="9144000" cy="660259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>
                <a:solidFill>
                  <a:schemeClr val="bg1"/>
                </a:solidFill>
                <a:latin typeface="Oslo Sans Office" panose="02000000000000000000" pitchFamily="2" charset="0"/>
              </a:rPr>
              <a:t>Nøkkelpersoner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71600" y="1379287"/>
            <a:ext cx="7738848" cy="4200467"/>
          </a:xfrm>
        </p:spPr>
        <p:txBody>
          <a:bodyPr/>
          <a:lstStyle/>
          <a:p>
            <a:r>
              <a:rPr lang="nb-NO" altLang="nb-NO" sz="1800" b="0">
                <a:latin typeface="Oslo Sans Office" panose="02000000000000000000" pitchFamily="2" charset="0"/>
              </a:rPr>
              <a:t>Roar Aunvold – studieleder med ansvar for fagvalg, eksamen og vitnemål</a:t>
            </a:r>
          </a:p>
          <a:p>
            <a:pPr>
              <a:lnSpc>
                <a:spcPct val="150000"/>
              </a:lnSpc>
            </a:pP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Rådgivere </a:t>
            </a:r>
          </a:p>
          <a:p>
            <a:pPr lvl="1">
              <a:lnSpc>
                <a:spcPct val="150000"/>
              </a:lnSpc>
            </a:pP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Marta Holstein-Beck (vg1) </a:t>
            </a:r>
          </a:p>
          <a:p>
            <a:pPr lvl="1">
              <a:lnSpc>
                <a:spcPct val="150000"/>
              </a:lnSpc>
            </a:pP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Ellen </a:t>
            </a:r>
            <a:r>
              <a:rPr lang="nb-NO" sz="1800" b="0" err="1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Ormberg</a:t>
            </a: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(vg2)</a:t>
            </a:r>
            <a:endParaRPr lang="nb-NO" altLang="nb-NO" sz="1800" b="0">
              <a:latin typeface="Oslo Sans Office" panose="0200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Marit Lade Stenvaag (vg3)</a:t>
            </a:r>
          </a:p>
          <a:p>
            <a:pPr>
              <a:lnSpc>
                <a:spcPct val="150000"/>
              </a:lnSpc>
            </a:pPr>
            <a:r>
              <a:rPr lang="nb-NO" altLang="nb-NO" sz="1800" b="0">
                <a:latin typeface="Oslo Sans Office" panose="02000000000000000000" pitchFamily="2" charset="0"/>
              </a:rPr>
              <a:t>Miljøarbeider</a:t>
            </a:r>
          </a:p>
          <a:p>
            <a:pPr lvl="1">
              <a:lnSpc>
                <a:spcPct val="150000"/>
              </a:lnSpc>
            </a:pP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Emilie </a:t>
            </a:r>
            <a:r>
              <a:rPr lang="nb-NO" sz="1800" b="0" err="1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Bjørnstadjordet</a:t>
            </a: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nb-NO" sz="1800" b="0">
                <a:effectLst/>
                <a:latin typeface="Oslo Sans Office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Jonas Willem Andresen</a:t>
            </a:r>
            <a:endParaRPr lang="nb-NO" altLang="nb-NO" sz="1800" b="0">
              <a:latin typeface="Oslo Sans Office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nb-NO" sz="2000" b="0">
              <a:effectLst/>
              <a:latin typeface="Oslo Sans Office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b-NO" altLang="nb-NO" sz="2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729"/>
            <a:ext cx="9144000" cy="527563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000">
                <a:solidFill>
                  <a:schemeClr val="bg1"/>
                </a:solidFill>
                <a:latin typeface="Oslo Sans Office" panose="02000000000000000000" pitchFamily="2" charset="0"/>
              </a:rPr>
              <a:t>Når eleven fyller 18 år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579" y="1144853"/>
            <a:ext cx="3843073" cy="4112418"/>
          </a:xfrm>
        </p:spPr>
        <p:txBody>
          <a:bodyPr/>
          <a:lstStyle/>
          <a:p>
            <a:r>
              <a:rPr lang="nb-NO" altLang="nb-NO">
                <a:solidFill>
                  <a:schemeClr val="tx2"/>
                </a:solidFill>
              </a:rPr>
              <a:t>Skolen har taushetsplikt overfor foresatte</a:t>
            </a:r>
          </a:p>
          <a:p>
            <a:r>
              <a:rPr lang="nb-NO" altLang="nb-NO">
                <a:solidFill>
                  <a:schemeClr val="tx2"/>
                </a:solidFill>
              </a:rPr>
              <a:t>Skolen kan gi opplysninger som er ”allment kjent”</a:t>
            </a:r>
          </a:p>
          <a:p>
            <a:pPr lvl="1"/>
            <a:r>
              <a:rPr lang="nb-NO" altLang="nb-NO">
                <a:solidFill>
                  <a:schemeClr val="tx2"/>
                </a:solidFill>
              </a:rPr>
              <a:t>kan opplyse om eleven er på skolen eller ikke</a:t>
            </a:r>
          </a:p>
          <a:p>
            <a:pPr lvl="1"/>
            <a:r>
              <a:rPr lang="nb-NO" altLang="nb-NO">
                <a:solidFill>
                  <a:schemeClr val="tx2"/>
                </a:solidFill>
              </a:rPr>
              <a:t>kan gi opplysning om eksamensfag og datoer</a:t>
            </a:r>
          </a:p>
          <a:p>
            <a:pPr lvl="1"/>
            <a:r>
              <a:rPr lang="nb-NO" altLang="nb-NO">
                <a:solidFill>
                  <a:schemeClr val="tx2"/>
                </a:solidFill>
              </a:rPr>
              <a:t>kan ikke gi opplysninger om elevens generelle fravær</a:t>
            </a:r>
          </a:p>
          <a:p>
            <a:pPr lvl="1"/>
            <a:r>
              <a:rPr lang="nb-NO" altLang="nb-NO">
                <a:solidFill>
                  <a:schemeClr val="tx2"/>
                </a:solidFill>
              </a:rPr>
              <a:t>kan ikke gi opplysning om karakterer</a:t>
            </a:r>
          </a:p>
          <a:p>
            <a:r>
              <a:rPr lang="nb-NO" altLang="nb-NO">
                <a:solidFill>
                  <a:schemeClr val="tx2"/>
                </a:solidFill>
              </a:rPr>
              <a:t>Eleven kan gi foreldrene tilgang til portalen</a:t>
            </a:r>
          </a:p>
          <a:p>
            <a:r>
              <a:rPr lang="nb-NO" altLang="nb-NO">
                <a:solidFill>
                  <a:schemeClr val="tx2"/>
                </a:solidFill>
              </a:rPr>
              <a:t>Eleven kan oppheve skolen fra taushetsplikten</a:t>
            </a:r>
          </a:p>
          <a:p>
            <a:endParaRPr lang="nb-NO" altLang="nb-NO">
              <a:solidFill>
                <a:schemeClr val="accent1"/>
              </a:solidFill>
            </a:endParaRPr>
          </a:p>
          <a:p>
            <a:pPr lvl="1"/>
            <a:endParaRPr lang="nb-NO" altLang="nb-NO">
              <a:solidFill>
                <a:schemeClr val="accent1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1DF0850-7F78-4EE2-982F-6CD27D1A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731" y="1397000"/>
            <a:ext cx="3737791" cy="280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7187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187" y="1057011"/>
            <a:ext cx="4123327" cy="3760522"/>
          </a:xfrm>
        </p:spPr>
        <p:txBody>
          <a:bodyPr/>
          <a:lstStyle/>
          <a:p>
            <a:r>
              <a:rPr lang="nb-NO" altLang="nb-NO" sz="1800">
                <a:latin typeface="Oslo Sans Office" panose="02000000000000000000" pitchFamily="2" charset="0"/>
              </a:rPr>
              <a:t>Neste møte for foresatte vg2 er torsdag 26. oktober kl. 1800 -2000</a:t>
            </a:r>
          </a:p>
          <a:p>
            <a:endParaRPr lang="nb-NO" altLang="nb-NO" sz="1800">
              <a:latin typeface="Oslo Sans Office" panose="02000000000000000000" pitchFamily="2" charset="0"/>
            </a:endParaRPr>
          </a:p>
          <a:p>
            <a:r>
              <a:rPr lang="nb-NO" altLang="nb-NO" sz="1800">
                <a:latin typeface="Oslo Sans Office" panose="02000000000000000000" pitchFamily="2" charset="0"/>
              </a:rPr>
              <a:t>Fellesmøte i store auditorium med hovedvekt på valg av programfag for neste skoleår.</a:t>
            </a:r>
          </a:p>
          <a:p>
            <a:endParaRPr lang="nb-NO" altLang="nb-NO" sz="1800">
              <a:latin typeface="Oslo Sans Office" panose="02000000000000000000" pitchFamily="2" charset="0"/>
            </a:endParaRPr>
          </a:p>
          <a:p>
            <a:r>
              <a:rPr lang="nb-NO" altLang="nb-NO" sz="1800">
                <a:latin typeface="Oslo Sans Office" panose="02000000000000000000" pitchFamily="2" charset="0"/>
              </a:rPr>
              <a:t>Klassevise møter med kontaktlærerne </a:t>
            </a:r>
          </a:p>
          <a:p>
            <a:endParaRPr lang="nb-NO" altLang="nb-NO" sz="1800">
              <a:latin typeface="Oslo Sans Office" panose="02000000000000000000" pitchFamily="2" charset="0"/>
            </a:endParaRPr>
          </a:p>
          <a:p>
            <a:r>
              <a:rPr lang="nb-NO" altLang="nb-NO" sz="1800">
                <a:latin typeface="Oslo Sans Office" panose="02000000000000000000" pitchFamily="2" charset="0"/>
              </a:rPr>
              <a:t>Mulighet for korte samtaler med faglærerne </a:t>
            </a:r>
          </a:p>
          <a:p>
            <a:endParaRPr lang="nb-NO" altLang="nb-NO" sz="1800" b="1"/>
          </a:p>
        </p:txBody>
      </p:sp>
      <p:pic>
        <p:nvPicPr>
          <p:cNvPr id="4" name="Picture 2" descr="Kongshavn videregående skole sitt bilde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11866" y="1547803"/>
            <a:ext cx="3120760" cy="207962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tel 5"/>
          <p:cNvSpPr txBox="1">
            <a:spLocks/>
          </p:cNvSpPr>
          <p:nvPr/>
        </p:nvSpPr>
        <p:spPr bwMode="auto">
          <a:xfrm>
            <a:off x="0" y="409228"/>
            <a:ext cx="9143999" cy="5882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altLang="nb-NO" sz="3600" kern="0">
                <a:solidFill>
                  <a:schemeClr val="bg1"/>
                </a:solidFill>
              </a:rPr>
              <a:t>Neste foreldremøte 26.10.2022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6959"/>
            <a:ext cx="9144000" cy="60060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 b="1">
                <a:solidFill>
                  <a:schemeClr val="bg1"/>
                </a:solidFill>
              </a:rPr>
              <a:t>Følg med på det som skjer!</a:t>
            </a:r>
          </a:p>
        </p:txBody>
      </p:sp>
      <p:pic>
        <p:nvPicPr>
          <p:cNvPr id="164867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12589" r="19093" b="8063"/>
          <a:stretch>
            <a:fillRect/>
          </a:stretch>
        </p:blipFill>
        <p:spPr bwMode="auto">
          <a:xfrm>
            <a:off x="4091782" y="1034521"/>
            <a:ext cx="3775604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28275" r="46632" b="42426"/>
          <a:stretch>
            <a:fillRect/>
          </a:stretch>
        </p:blipFill>
        <p:spPr bwMode="auto">
          <a:xfrm>
            <a:off x="1091407" y="2857500"/>
            <a:ext cx="3556000" cy="261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Bild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 t="27757" r="26579" b="22891"/>
          <a:stretch>
            <a:fillRect/>
          </a:stretch>
        </p:blipFill>
        <p:spPr bwMode="auto">
          <a:xfrm>
            <a:off x="1094053" y="939271"/>
            <a:ext cx="2700073" cy="174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0" name="Ellipse 3"/>
          <p:cNvSpPr>
            <a:spLocks noChangeArrowheads="1"/>
          </p:cNvSpPr>
          <p:nvPr/>
        </p:nvSpPr>
        <p:spPr bwMode="auto">
          <a:xfrm>
            <a:off x="971021" y="5167312"/>
            <a:ext cx="181240" cy="179917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1667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6"/>
          <a:stretch>
            <a:fillRect/>
          </a:stretch>
        </p:blipFill>
        <p:spPr>
          <a:xfrm>
            <a:off x="762000" y="937949"/>
            <a:ext cx="7620000" cy="3344333"/>
          </a:xfrm>
        </p:spPr>
      </p:pic>
      <p:sp>
        <p:nvSpPr>
          <p:cNvPr id="168963" name="Tittel 1"/>
          <p:cNvSpPr>
            <a:spLocks noGrp="1"/>
          </p:cNvSpPr>
          <p:nvPr>
            <p:ph type="title"/>
          </p:nvPr>
        </p:nvSpPr>
        <p:spPr>
          <a:xfrm>
            <a:off x="0" y="-22490"/>
            <a:ext cx="9144000" cy="1017323"/>
          </a:xfrm>
          <a:solidFill>
            <a:schemeClr val="accent2"/>
          </a:solidFill>
        </p:spPr>
        <p:txBody>
          <a:bodyPr anchor="ctr"/>
          <a:lstStyle/>
          <a:p>
            <a:pPr algn="ctr">
              <a:defRPr/>
            </a:pPr>
            <a:r>
              <a:rPr lang="nb-NO" altLang="nb-NO" sz="3600">
                <a:solidFill>
                  <a:schemeClr val="bg1"/>
                </a:solidFill>
              </a:rPr>
              <a:t>Velkommen til Kongshavn </a:t>
            </a:r>
            <a:r>
              <a:rPr lang="nb-NO" altLang="nb-NO" sz="3600" err="1">
                <a:solidFill>
                  <a:schemeClr val="bg1"/>
                </a:solidFill>
              </a:rPr>
              <a:t>vgs</a:t>
            </a:r>
            <a:r>
              <a:rPr lang="nb-NO" altLang="nb-NO" sz="360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" name="Tittel 1"/>
          <p:cNvSpPr txBox="1">
            <a:spLocks/>
          </p:cNvSpPr>
          <p:nvPr/>
        </p:nvSpPr>
        <p:spPr bwMode="auto">
          <a:xfrm>
            <a:off x="762000" y="3622146"/>
            <a:ext cx="7620000" cy="6495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lIns="57123" tIns="28562" rIns="57123" bIns="28562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nb-NO" altLang="nb-NO" sz="1750" kern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tel 1"/>
          <p:cNvSpPr>
            <a:spLocks noGrp="1"/>
          </p:cNvSpPr>
          <p:nvPr>
            <p:ph type="title"/>
          </p:nvPr>
        </p:nvSpPr>
        <p:spPr>
          <a:xfrm>
            <a:off x="12080" y="481236"/>
            <a:ext cx="9131920" cy="607766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nb-NO" altLang="nb-NO" sz="3600" b="1">
                <a:solidFill>
                  <a:schemeClr val="bg1"/>
                </a:solidFill>
                <a:latin typeface="Oslo Sans Office" panose="02000000000000000000" pitchFamily="2" charset="0"/>
              </a:rPr>
              <a:t>Resultater 2022/2023</a:t>
            </a:r>
          </a:p>
        </p:txBody>
      </p:sp>
      <p:sp>
        <p:nvSpPr>
          <p:cNvPr id="27651" name="Plassholder for innhold 1"/>
          <p:cNvSpPr>
            <a:spLocks noGrp="1"/>
          </p:cNvSpPr>
          <p:nvPr>
            <p:ph sz="half" idx="1"/>
          </p:nvPr>
        </p:nvSpPr>
        <p:spPr>
          <a:xfrm>
            <a:off x="838325" y="1328473"/>
            <a:ext cx="3797300" cy="3058583"/>
          </a:xfrm>
        </p:spPr>
        <p:txBody>
          <a:bodyPr/>
          <a:lstStyle/>
          <a:p>
            <a:pPr>
              <a:defRPr/>
            </a:pPr>
            <a:endParaRPr lang="nb-NO" altLang="nb-NO" sz="1800">
              <a:latin typeface="Oslo Sans Office" panose="02000000000000000000" pitchFamily="2" charset="0"/>
            </a:endParaRPr>
          </a:p>
          <a:p>
            <a:pPr marL="285115" indent="-285115">
              <a:defRPr/>
            </a:pPr>
            <a:r>
              <a:rPr lang="nb-NO" altLang="nb-NO" sz="1800" b="0">
                <a:latin typeface="Oslo Sans Office" panose="02000000000000000000" pitchFamily="2" charset="0"/>
              </a:rPr>
              <a:t>90,96 % av elevene fullførte og bestod alle fag i vg1</a:t>
            </a:r>
          </a:p>
          <a:p>
            <a:pPr marL="0" indent="0">
              <a:buNone/>
              <a:defRPr/>
            </a:pPr>
            <a:endParaRPr lang="nb-NO" altLang="nb-NO" sz="1800" b="0">
              <a:latin typeface="Oslo Sans Office" panose="02000000000000000000" pitchFamily="2" charset="0"/>
            </a:endParaRPr>
          </a:p>
          <a:p>
            <a:pPr marL="285115" indent="-285115">
              <a:defRPr/>
            </a:pPr>
            <a:r>
              <a:rPr lang="nb-NO" altLang="nb-NO" sz="2000" b="0">
                <a:latin typeface="Oslo Sans Office" panose="02000000000000000000" pitchFamily="2" charset="0"/>
              </a:rPr>
              <a:t>Snitt på skolen er 83,36%</a:t>
            </a:r>
            <a:endParaRPr lang="nb-NO" altLang="nb-NO" sz="2000" b="0">
              <a:latin typeface="Oslo Sans Office" panose="02000000000000000000" pitchFamily="2" charset="0"/>
              <a:cs typeface="Arial"/>
            </a:endParaRPr>
          </a:p>
          <a:p>
            <a:pPr marL="0" indent="0">
              <a:buNone/>
              <a:defRPr/>
            </a:pPr>
            <a:endParaRPr lang="nb-NO" altLang="nb-NO" sz="2000"/>
          </a:p>
          <a:p>
            <a:pPr marL="0" indent="0">
              <a:buNone/>
              <a:defRPr/>
            </a:pPr>
            <a:endParaRPr lang="nb-NO" altLang="nb-NO" sz="2000">
              <a:solidFill>
                <a:srgbClr val="FF0000"/>
              </a:solidFill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3A105045-B8DF-40CD-85FB-7EA7D4F52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340"/>
            <a:ext cx="3797300" cy="25321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Plassholder for innhold 2"/>
          <p:cNvSpPr>
            <a:spLocks noGrp="1"/>
          </p:cNvSpPr>
          <p:nvPr>
            <p:ph sz="half" idx="1"/>
          </p:nvPr>
        </p:nvSpPr>
        <p:spPr>
          <a:xfrm>
            <a:off x="395536" y="1117307"/>
            <a:ext cx="3888431" cy="2547938"/>
          </a:xfrm>
        </p:spPr>
        <p:txBody>
          <a:bodyPr/>
          <a:lstStyle/>
          <a:p>
            <a:pPr eaLnBrk="1" hangingPunct="1"/>
            <a:r>
              <a:rPr lang="nb-NO" altLang="nb-NO" sz="1800" b="0">
                <a:latin typeface="Oslo Sans Office" panose="02000000000000000000" pitchFamily="2" charset="0"/>
              </a:rPr>
              <a:t>Formål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At elevene lærer mer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Sikre et trygt og godt læringsmiljø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Gjøre elevene forberedt på fremtiden</a:t>
            </a:r>
          </a:p>
          <a:p>
            <a:pPr lvl="1" eaLnBrk="1" hangingPunct="1"/>
            <a:endParaRPr lang="nb-NO" altLang="nb-NO" b="0"/>
          </a:p>
          <a:p>
            <a:pPr lvl="1" eaLnBrk="1" hangingPunct="1"/>
            <a:endParaRPr lang="nb-NO" altLang="nb-NO" b="0"/>
          </a:p>
          <a:p>
            <a:pPr lvl="1" eaLnBrk="1" hangingPunct="1"/>
            <a:endParaRPr lang="nb-NO" altLang="nb-NO" b="0"/>
          </a:p>
          <a:p>
            <a:pPr marL="380985" lvl="1" indent="0" eaLnBrk="1" hangingPunct="1">
              <a:buNone/>
            </a:pPr>
            <a:endParaRPr lang="nb-NO" altLang="nb-NO" b="0"/>
          </a:p>
          <a:p>
            <a:pPr marL="380985" lvl="1" indent="0" eaLnBrk="1" hangingPunct="1">
              <a:buNone/>
            </a:pPr>
            <a:r>
              <a:rPr lang="nb-NO" altLang="nb-NO" sz="1800" b="0"/>
              <a:t>Ta kontakt med rektor Sidsel Holm Bye om du vil bidra i dette viktige samarbeidet</a:t>
            </a:r>
          </a:p>
          <a:p>
            <a:pPr marL="0" indent="0" eaLnBrk="1" hangingPunct="1">
              <a:buNone/>
            </a:pPr>
            <a:endParaRPr lang="nb-NO" altLang="nb-NO" sz="2000"/>
          </a:p>
        </p:txBody>
      </p:sp>
      <p:sp>
        <p:nvSpPr>
          <p:cNvPr id="106499" name="Plassholder for innhold 1"/>
          <p:cNvSpPr>
            <a:spLocks noGrp="1"/>
          </p:cNvSpPr>
          <p:nvPr>
            <p:ph sz="half" idx="2"/>
          </p:nvPr>
        </p:nvSpPr>
        <p:spPr>
          <a:xfrm>
            <a:off x="4367977" y="1117306"/>
            <a:ext cx="4380487" cy="2547938"/>
          </a:xfrm>
        </p:spPr>
        <p:txBody>
          <a:bodyPr/>
          <a:lstStyle/>
          <a:p>
            <a:pPr eaLnBrk="1" hangingPunct="1"/>
            <a:r>
              <a:rPr lang="nb-NO" altLang="nb-NO" sz="1800" b="0">
                <a:latin typeface="Oslo Sans Office" panose="02000000000000000000" pitchFamily="2" charset="0"/>
              </a:rPr>
              <a:t>Hva gjør foreldrelaget?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Dialog i grenselandet mellom skole og hjem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Samarbeidsarena – felles referanse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Organisering av foreldrene for å bidra til god faglig og sosial utvikling for elevene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Inntil 2 møter pr. halvår</a:t>
            </a:r>
          </a:p>
          <a:p>
            <a:pPr lvl="1" eaLnBrk="1" hangingPunct="1"/>
            <a:r>
              <a:rPr lang="nb-NO" altLang="nb-NO" sz="1800" b="0">
                <a:latin typeface="Oslo Sans Office" panose="02000000000000000000" pitchFamily="2" charset="0"/>
              </a:rPr>
              <a:t>1 representant pr. klasse</a:t>
            </a:r>
          </a:p>
        </p:txBody>
      </p:sp>
      <p:sp>
        <p:nvSpPr>
          <p:cNvPr id="106502" name="Tittel 1"/>
          <p:cNvSpPr txBox="1">
            <a:spLocks/>
          </p:cNvSpPr>
          <p:nvPr/>
        </p:nvSpPr>
        <p:spPr bwMode="auto">
          <a:xfrm>
            <a:off x="0" y="316320"/>
            <a:ext cx="9144000" cy="6602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b-NO" altLang="nb-NO" sz="3600" b="1">
                <a:solidFill>
                  <a:srgbClr val="FFFFFF"/>
                </a:solidFill>
                <a:latin typeface="Oslo Sans Office" panose="02000000000000000000" pitchFamily="2" charset="0"/>
              </a:rPr>
              <a:t>Foreldrelaget på Kongshavn</a:t>
            </a:r>
            <a:endParaRPr lang="nb-NO" altLang="nb-NO" sz="3600" b="1" i="1">
              <a:solidFill>
                <a:srgbClr val="FFFFFF"/>
              </a:solidFill>
              <a:latin typeface="Oslo Sans Office" panose="02000000000000000000" pitchFamily="2" charset="0"/>
            </a:endParaRPr>
          </a:p>
        </p:txBody>
      </p:sp>
      <p:pic>
        <p:nvPicPr>
          <p:cNvPr id="10" name="Plassholder for innhold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8574" y="3028436"/>
            <a:ext cx="1913179" cy="127361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31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Plassholder for innhold 2">
            <a:extLst>
              <a:ext uri="{FF2B5EF4-FFF2-40B4-BE49-F238E27FC236}">
                <a16:creationId xmlns:a16="http://schemas.microsoft.com/office/drawing/2014/main" id="{99578BCA-717A-497D-98F6-008276695D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1600" y="1376495"/>
            <a:ext cx="4679901" cy="3058583"/>
          </a:xfrm>
        </p:spPr>
        <p:txBody>
          <a:bodyPr/>
          <a:lstStyle/>
          <a:p>
            <a:r>
              <a:rPr lang="nb-NO" altLang="nb-NO" sz="1800" b="0">
                <a:latin typeface="Oslo Sans Office" panose="02000000000000000000" pitchFamily="2" charset="0"/>
              </a:rPr>
              <a:t>Vg2 i Berlin (25 elever)</a:t>
            </a:r>
          </a:p>
          <a:p>
            <a:r>
              <a:rPr lang="nb-NO" sz="1800" b="0">
                <a:latin typeface="Oslo Sans Office" panose="02000000000000000000" pitchFamily="2" charset="0"/>
              </a:rPr>
              <a:t>Kongshavn er en akkreditert Erasmus+ skole. Det betyr at vi kan gjennomføre spennende prosjekter i samarbeid med skoler fra andre europeiske land i årene fram mot 2028. </a:t>
            </a:r>
          </a:p>
          <a:p>
            <a:r>
              <a:rPr lang="nb-NO" sz="1800" b="0">
                <a:latin typeface="Oslo Sans Office" panose="02000000000000000000" pitchFamily="2" charset="0"/>
              </a:rPr>
              <a:t>Vi planlegger fire ulike aktiviteter for skoleåret 2023/24 knyttet til programfagene, Sosiologi1, Biologi1, Entreprenørskap1 og fremmedspråket Tysk 2. </a:t>
            </a:r>
          </a:p>
          <a:p>
            <a:pPr marL="0" indent="0">
              <a:buNone/>
            </a:pPr>
            <a:endParaRPr lang="nb-NO" altLang="nb-NO" sz="2000" b="0">
              <a:highlight>
                <a:srgbClr val="00FF00"/>
              </a:highlight>
            </a:endParaRPr>
          </a:p>
          <a:p>
            <a:endParaRPr lang="nb-NO" altLang="nb-NO" sz="2000"/>
          </a:p>
          <a:p>
            <a:endParaRPr lang="nb-NO" altLang="nb-NO" sz="2000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1EDEC0F8-812E-449C-BEAF-6D6C66E95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9228"/>
            <a:ext cx="9144000" cy="68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altLang="nb-NO" sz="3600" kern="0">
                <a:solidFill>
                  <a:schemeClr val="bg1"/>
                </a:solidFill>
                <a:latin typeface="Oslo Sans Office" panose="02000000000000000000" pitchFamily="2" charset="0"/>
              </a:rPr>
              <a:t>Internasjonalisering på Kongshavn</a:t>
            </a:r>
          </a:p>
        </p:txBody>
      </p:sp>
      <p:pic>
        <p:nvPicPr>
          <p:cNvPr id="89093" name="Bilde 2">
            <a:extLst>
              <a:ext uri="{FF2B5EF4-FFF2-40B4-BE49-F238E27FC236}">
                <a16:creationId xmlns:a16="http://schemas.microsoft.com/office/drawing/2014/main" id="{A645A8D4-45F6-4C01-9689-40DFB1B06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66" y="1607996"/>
            <a:ext cx="2764927" cy="20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7505" y="1150490"/>
            <a:ext cx="4392488" cy="3363195"/>
          </a:xfrm>
        </p:spPr>
        <p:txBody>
          <a:bodyPr/>
          <a:lstStyle/>
          <a:p>
            <a:pPr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b="0">
                <a:latin typeface="Oslo Sans Office" panose="02000000000000000000" pitchFamily="2" charset="0"/>
              </a:rPr>
              <a:t>Vi hilser når vi møtes</a:t>
            </a: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b="0">
                <a:latin typeface="Oslo Sans Office" panose="02000000000000000000" pitchFamily="2" charset="0"/>
              </a:rPr>
              <a:t>Jobber hardt for å lære</a:t>
            </a:r>
          </a:p>
          <a:p>
            <a:pPr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nb-NO" sz="2000" b="0">
                <a:latin typeface="Oslo Sans Office" panose="02000000000000000000" pitchFamily="2" charset="0"/>
              </a:rPr>
              <a:t>Vi inkluderer og tar vare på hverandre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0" y="337220"/>
            <a:ext cx="9108504" cy="648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lIns="76163" tIns="38082" rIns="76163" bIns="38082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600">
                <a:solidFill>
                  <a:schemeClr val="bg1"/>
                </a:solidFill>
                <a:latin typeface="Oslo Sans Office" panose="02000000000000000000" pitchFamily="2" charset="0"/>
              </a:rPr>
              <a:t>Forventninger</a:t>
            </a:r>
            <a:endParaRPr lang="nb-NO" altLang="nb-NO" sz="3600" kern="0">
              <a:solidFill>
                <a:schemeClr val="bg1"/>
              </a:solidFill>
              <a:latin typeface="Oslo Sans Office" panose="02000000000000000000" pitchFamily="2" charset="0"/>
            </a:endParaRPr>
          </a:p>
        </p:txBody>
      </p:sp>
      <p:pic>
        <p:nvPicPr>
          <p:cNvPr id="10242" name="Picture 2" descr="Skal du leie eller leie ut bolig? - Follo Brannvesen IKS">
            <a:extLst>
              <a:ext uri="{FF2B5EF4-FFF2-40B4-BE49-F238E27FC236}">
                <a16:creationId xmlns:a16="http://schemas.microsoft.com/office/drawing/2014/main" id="{7FA5DBC3-1E47-46F2-AF0E-C4BBD0BF2D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29875"/>
            <a:ext cx="3164417" cy="21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891358B-8403-4C7A-BB21-8F0F406BFD54}"/>
              </a:ext>
            </a:extLst>
          </p:cNvPr>
          <p:cNvSpPr txBox="1"/>
          <p:nvPr/>
        </p:nvSpPr>
        <p:spPr>
          <a:xfrm>
            <a:off x="4860032" y="1150490"/>
            <a:ext cx="4104456" cy="40092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Bef>
                <a:spcPct val="20000"/>
              </a:spcBef>
              <a:defRPr/>
            </a:pPr>
            <a:r>
              <a:rPr lang="nb-NO" sz="2000" b="1">
                <a:latin typeface="Oslo Sans Office" panose="02000000000000000000" pitchFamily="2" charset="0"/>
                <a:cs typeface="Arial"/>
              </a:rPr>
              <a:t>Vi starter presis</a:t>
            </a:r>
            <a:endParaRPr lang="nb-NO">
              <a:latin typeface="Oslo Sans Office" panose="02000000000000000000" pitchFamily="2" charset="0"/>
              <a:cs typeface="Arial"/>
            </a:endParaRPr>
          </a:p>
          <a:p>
            <a:pPr marL="285115" indent="-285115">
              <a:lnSpc>
                <a:spcPct val="107000"/>
              </a:lnSpc>
              <a:spcBef>
                <a:spcPct val="20000"/>
              </a:spcBef>
              <a:buFont typeface="Calibri" panose="020F050202020403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Når timen starter, låses døren</a:t>
            </a:r>
            <a:endParaRPr lang="nb-NO" sz="1800">
              <a:latin typeface="Oslo Sans Office" panose="02000000000000000000" pitchFamily="2" charset="0"/>
              <a:cs typeface="Arial"/>
            </a:endParaRPr>
          </a:p>
          <a:p>
            <a:pPr marL="285115" indent="-285115">
              <a:lnSpc>
                <a:spcPct val="107000"/>
              </a:lnSpc>
              <a:spcBef>
                <a:spcPct val="20000"/>
              </a:spcBef>
              <a:buFont typeface="Calibri" panose="020F050202020403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Vi unngår at elever som kommer for seint forstyrrer undervisningen</a:t>
            </a:r>
            <a:endParaRPr lang="nb-NO" sz="1800">
              <a:latin typeface="Oslo Sans Office" panose="02000000000000000000" pitchFamily="2" charset="0"/>
              <a:cs typeface="Arial"/>
            </a:endParaRPr>
          </a:p>
          <a:p>
            <a:pPr marL="285115" lvl="1" indent="-285115">
              <a:lnSpc>
                <a:spcPct val="107000"/>
              </a:lnSpc>
              <a:spcBef>
                <a:spcPct val="20000"/>
              </a:spcBef>
              <a:buFont typeface="Calibri" panose="020F050202020403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Viktig med god start</a:t>
            </a:r>
            <a:endParaRPr lang="nb-NO" sz="1800">
              <a:latin typeface="Oslo Sans Office" panose="02000000000000000000" pitchFamily="2" charset="0"/>
              <a:cs typeface="Arial"/>
            </a:endParaRPr>
          </a:p>
          <a:p>
            <a:pPr marL="285115" lvl="1" indent="-285115">
              <a:lnSpc>
                <a:spcPct val="107000"/>
              </a:lnSpc>
              <a:spcBef>
                <a:spcPct val="20000"/>
              </a:spcBef>
              <a:buFont typeface="Calibri" panose="020F050202020403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Oppsummering eller "starter" de første minuttene</a:t>
            </a:r>
            <a:endParaRPr lang="nb-NO" sz="1800">
              <a:latin typeface="Oslo Sans Office" panose="02000000000000000000" pitchFamily="2" charset="0"/>
              <a:cs typeface="Arial"/>
            </a:endParaRPr>
          </a:p>
          <a:p>
            <a:pPr marL="285115" lvl="1" indent="-285115">
              <a:lnSpc>
                <a:spcPct val="107000"/>
              </a:lnSpc>
              <a:spcBef>
                <a:spcPct val="20000"/>
              </a:spcBef>
              <a:buFont typeface="Calibri" panose="020F050202020403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Gjennomgår ikke nytt stoff</a:t>
            </a:r>
            <a:endParaRPr lang="nb-NO" sz="1800">
              <a:latin typeface="Oslo Sans Office" panose="02000000000000000000" pitchFamily="2" charset="0"/>
              <a:cs typeface="Arial"/>
            </a:endParaRPr>
          </a:p>
          <a:p>
            <a:pPr marL="285115" indent="-285115">
              <a:lnSpc>
                <a:spcPct val="107000"/>
              </a:lnSpc>
              <a:spcBef>
                <a:spcPct val="20000"/>
              </a:spcBef>
              <a:buFont typeface="Calibri" panose="020F0502020204030204" pitchFamily="34" charset="0"/>
              <a:buChar char="•"/>
              <a:defRPr/>
            </a:pPr>
            <a:r>
              <a:rPr lang="nb-NO" sz="1800">
                <a:latin typeface="Oslo Sans Office" panose="02000000000000000000" pitchFamily="2" charset="0"/>
              </a:rPr>
              <a:t>Elevene som kommer for seint, slippes inn til timen innen det har gått 15 minutter</a:t>
            </a:r>
            <a:endParaRPr lang="nb-NO" sz="1800">
              <a:latin typeface="Oslo Sans Office" panose="02000000000000000000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 bwMode="auto">
          <a:xfrm>
            <a:off x="0" y="321546"/>
            <a:ext cx="9144000" cy="648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76163" tIns="38082" rIns="76163" bIns="38082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7030A0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altLang="nb-NO" sz="3600" kern="0">
                <a:solidFill>
                  <a:schemeClr val="bg1"/>
                </a:solidFill>
                <a:latin typeface="Oslo Sans Office" panose="02000000000000000000" pitchFamily="2" charset="0"/>
              </a:rPr>
              <a:t>Viktig å huske på</a:t>
            </a:r>
          </a:p>
        </p:txBody>
      </p:sp>
      <p:sp>
        <p:nvSpPr>
          <p:cNvPr id="68611" name="Plassholder for innhold 1"/>
          <p:cNvSpPr>
            <a:spLocks noGrp="1"/>
          </p:cNvSpPr>
          <p:nvPr>
            <p:ph sz="half" idx="1"/>
          </p:nvPr>
        </p:nvSpPr>
        <p:spPr>
          <a:xfrm>
            <a:off x="958338" y="1221317"/>
            <a:ext cx="5053822" cy="3058583"/>
          </a:xfrm>
        </p:spPr>
        <p:txBody>
          <a:bodyPr/>
          <a:lstStyle/>
          <a:p>
            <a:pPr marL="285115" indent="-285115" eaLnBrk="1" hangingPunct="1"/>
            <a:r>
              <a:rPr lang="nb-NO" altLang="nb-NO" sz="1800" b="0">
                <a:latin typeface="Oslo Sans Office" panose="02000000000000000000" pitchFamily="2" charset="0"/>
              </a:rPr>
              <a:t>Når foreldre bryr seg, blir eleven mer motivert og trives bedre </a:t>
            </a:r>
            <a:endParaRPr lang="nb-NO" sz="1800">
              <a:latin typeface="Oslo Sans Office" panose="02000000000000000000" pitchFamily="2" charset="0"/>
            </a:endParaRPr>
          </a:p>
          <a:p>
            <a:pPr marL="285115" indent="-285115" eaLnBrk="1" hangingPunct="1"/>
            <a:r>
              <a:rPr lang="nb-NO" altLang="nb-NO" sz="1800" b="0">
                <a:latin typeface="Oslo Sans Office" panose="02000000000000000000" pitchFamily="2" charset="0"/>
              </a:rPr>
              <a:t>Et godt forhold til skolen, påvirker elevens resultater</a:t>
            </a:r>
            <a:endParaRPr lang="nb-NO" altLang="nb-NO" sz="1800" b="0">
              <a:latin typeface="Oslo Sans Office" panose="02000000000000000000" pitchFamily="2" charset="0"/>
              <a:cs typeface="Arial"/>
            </a:endParaRPr>
          </a:p>
          <a:p>
            <a:pPr marL="285115" indent="-285115" eaLnBrk="1" hangingPunct="1"/>
            <a:r>
              <a:rPr lang="nb-NO" altLang="nb-NO" sz="1800" b="0">
                <a:latin typeface="Oslo Sans Office" panose="02000000000000000000" pitchFamily="2" charset="0"/>
              </a:rPr>
              <a:t>Foreldres kunnskap om deres barn </a:t>
            </a:r>
            <a:br>
              <a:rPr lang="nb-NO" altLang="nb-NO" sz="1800" b="0">
                <a:latin typeface="Oslo Sans Office" panose="02000000000000000000" pitchFamily="2" charset="0"/>
              </a:rPr>
            </a:br>
            <a:r>
              <a:rPr lang="nb-NO" altLang="nb-NO" sz="1800" b="0">
                <a:latin typeface="Oslo Sans Office" panose="02000000000000000000" pitchFamily="2" charset="0"/>
              </a:rPr>
              <a:t>er viktig for skolen</a:t>
            </a:r>
            <a:endParaRPr lang="nb-NO" altLang="nb-NO" sz="1800" b="0">
              <a:latin typeface="Oslo Sans Office" panose="02000000000000000000" pitchFamily="2" charset="0"/>
              <a:cs typeface="Arial"/>
            </a:endParaRPr>
          </a:p>
          <a:p>
            <a:pPr marL="285115" indent="-285115" eaLnBrk="1" hangingPunct="1"/>
            <a:r>
              <a:rPr lang="nb-NO" altLang="nb-NO" sz="1800" b="0">
                <a:latin typeface="Oslo Sans Office" panose="02000000000000000000" pitchFamily="2" charset="0"/>
              </a:rPr>
              <a:t>Vis ungdommene at dere har tillit til oss</a:t>
            </a:r>
            <a:endParaRPr lang="nb-NO" altLang="nb-NO" sz="1800" b="0">
              <a:latin typeface="Oslo Sans Office" panose="02000000000000000000" pitchFamily="2" charset="0"/>
              <a:cs typeface="Arial"/>
            </a:endParaRPr>
          </a:p>
          <a:p>
            <a:pPr marL="285115" indent="-285115" eaLnBrk="1" hangingPunct="1"/>
            <a:r>
              <a:rPr lang="nb-NO" altLang="nb-NO" sz="1800" b="0">
                <a:latin typeface="Oslo Sans Office" panose="02000000000000000000" pitchFamily="2" charset="0"/>
              </a:rPr>
              <a:t>Støtt ungdommene i å tale sin egen sak, med den det gjelder</a:t>
            </a:r>
            <a:endParaRPr lang="nb-NO" altLang="nb-NO" sz="1800" b="0">
              <a:latin typeface="Oslo Sans Office" panose="02000000000000000000" pitchFamily="2" charset="0"/>
              <a:cs typeface="Arial"/>
            </a:endParaRPr>
          </a:p>
          <a:p>
            <a:pPr marL="285115" indent="-285115" eaLnBrk="1" hangingPunct="1"/>
            <a:r>
              <a:rPr lang="nb-NO" altLang="nb-NO" sz="1800" b="0">
                <a:latin typeface="Oslo Sans Office" panose="02000000000000000000" pitchFamily="2" charset="0"/>
              </a:rPr>
              <a:t>Vi har tro på at ungdommene er robuste</a:t>
            </a:r>
            <a:endParaRPr lang="nb-NO" altLang="nb-NO" sz="1800" b="0">
              <a:latin typeface="Oslo Sans Office" panose="02000000000000000000" pitchFamily="2" charset="0"/>
              <a:cs typeface="Arial"/>
            </a:endParaRPr>
          </a:p>
          <a:p>
            <a:pPr marL="285115" indent="-285115"/>
            <a:r>
              <a:rPr lang="nb-NO" altLang="nb-NO" sz="1800" b="0">
                <a:latin typeface="Oslo Sans Office" panose="02000000000000000000" pitchFamily="2" charset="0"/>
              </a:rPr>
              <a:t>Foreldre er en viktig ressurs for elevene</a:t>
            </a:r>
            <a:endParaRPr lang="nb-NO" altLang="nb-NO" sz="1800">
              <a:latin typeface="Oslo Sans Office" panose="02000000000000000000" pitchFamily="2" charset="0"/>
              <a:cs typeface="Arial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0AEA000-24E1-4638-87BF-1AD10652B8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1537" y="1264435"/>
            <a:ext cx="2561586" cy="17063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de_skoler">
  <a:themeElements>
    <a:clrScheme name="">
      <a:dk1>
        <a:srgbClr val="000000"/>
      </a:dk1>
      <a:lt1>
        <a:srgbClr val="FFFFFF"/>
      </a:lt1>
      <a:dk2>
        <a:srgbClr val="000000"/>
      </a:dk2>
      <a:lt2>
        <a:srgbClr val="C5C5BA"/>
      </a:lt2>
      <a:accent1>
        <a:srgbClr val="00338C"/>
      </a:accent1>
      <a:accent2>
        <a:srgbClr val="00338C"/>
      </a:accent2>
      <a:accent3>
        <a:srgbClr val="FFFFFF"/>
      </a:accent3>
      <a:accent4>
        <a:srgbClr val="000000"/>
      </a:accent4>
      <a:accent5>
        <a:srgbClr val="AAADC5"/>
      </a:accent5>
      <a:accent6>
        <a:srgbClr val="002D7E"/>
      </a:accent6>
      <a:hlink>
        <a:srgbClr val="CCCCFF"/>
      </a:hlink>
      <a:folHlink>
        <a:srgbClr val="B2B2B2"/>
      </a:folHlink>
    </a:clrScheme>
    <a:fontScheme name="Ude_skol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de_skol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de_skol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de_skol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de_skol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de_skol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de_skol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de_skol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ellerud m/våpen">
  <a:themeElements>
    <a:clrScheme name="">
      <a:dk1>
        <a:srgbClr val="000000"/>
      </a:dk1>
      <a:lt1>
        <a:srgbClr val="FFFFFF"/>
      </a:lt1>
      <a:dk2>
        <a:srgbClr val="000000"/>
      </a:dk2>
      <a:lt2>
        <a:srgbClr val="C5C5BA"/>
      </a:lt2>
      <a:accent1>
        <a:srgbClr val="00338C"/>
      </a:accent1>
      <a:accent2>
        <a:srgbClr val="00338C"/>
      </a:accent2>
      <a:accent3>
        <a:srgbClr val="FFFFFF"/>
      </a:accent3>
      <a:accent4>
        <a:srgbClr val="000000"/>
      </a:accent4>
      <a:accent5>
        <a:srgbClr val="AAADC5"/>
      </a:accent5>
      <a:accent6>
        <a:srgbClr val="002D7E"/>
      </a:accent6>
      <a:hlink>
        <a:srgbClr val="CCCCFF"/>
      </a:hlink>
      <a:folHlink>
        <a:srgbClr val="B2B2B2"/>
      </a:folHlink>
    </a:clrScheme>
    <a:fontScheme name="Hellerud m/våp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llerud m/våp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llerud m/våpe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llerud m/våpe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llerud m/våpe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llerud m/våp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llerud m/våp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llerud m/våp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ongshavn">
  <a:themeElements>
    <a:clrScheme name="Logolilla">
      <a:dk1>
        <a:sysClr val="windowText" lastClr="000000"/>
      </a:dk1>
      <a:lt1>
        <a:sysClr val="window" lastClr="FFFFFF"/>
      </a:lt1>
      <a:dk2>
        <a:srgbClr val="522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alsider Blå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FCD116E-A29E-4E02-8B78-1DD35BF6FC80}">
  <we:reference id="22ff87a5-132f-4d52-9e97-94d888e4dd91" version="3.1.0.0" store="EXCatalog" storeType="EXCatalog"/>
  <we:alternateReferences>
    <we:reference id="WA104380050" version="3.1.0.0" store="nb-NO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9ced06-0a57-4cf9-984e-26599d00f16f">
      <Terms xmlns="http://schemas.microsoft.com/office/infopath/2007/PartnerControls"/>
    </lcf76f155ced4ddcb4097134ff3c332f>
    <TaxCatchAll xmlns="0bebc291-6681-48ec-85dc-dcb795b019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2C97B4EDA35F44881C70F042148032" ma:contentTypeVersion="" ma:contentTypeDescription="Opprett et nytt dokument." ma:contentTypeScope="" ma:versionID="04555b707704039a02214f953b125e52">
  <xsd:schema xmlns:xsd="http://www.w3.org/2001/XMLSchema" xmlns:xs="http://www.w3.org/2001/XMLSchema" xmlns:p="http://schemas.microsoft.com/office/2006/metadata/properties" xmlns:ns2="659ced06-0a57-4cf9-984e-26599d00f16f" xmlns:ns3="0bebc291-6681-48ec-85dc-dcb795b01962" targetNamespace="http://schemas.microsoft.com/office/2006/metadata/properties" ma:root="true" ma:fieldsID="5aa6b3190b83eccbe77c61f5c52e1a0d" ns2:_="" ns3:_="">
    <xsd:import namespace="659ced06-0a57-4cf9-984e-26599d00f16f"/>
    <xsd:import namespace="0bebc291-6681-48ec-85dc-dcb795b01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ced06-0a57-4cf9-984e-26599d00f1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d2bf785b-8fef-4b70-b2f9-38d45fd2c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c291-6681-48ec-85dc-dcb795b0196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8f9dd630-93d4-4be2-ae67-66f92a115162}" ma:internalName="TaxCatchAll" ma:showField="CatchAllData" ma:web="0bebc291-6681-48ec-85dc-dcb795b019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0D144B-F000-403F-949E-7F39CD795E1C}">
  <ds:schemaRefs>
    <ds:schemaRef ds:uri="0bebc291-6681-48ec-85dc-dcb795b01962"/>
    <ds:schemaRef ds:uri="659ced06-0a57-4cf9-984e-26599d00f1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A0EFF7-AC45-43BA-9AED-5E55CEA2EF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9FCEE-E5D5-4665-A035-5CBCD280DEA7}">
  <ds:schemaRefs>
    <ds:schemaRef ds:uri="0bebc291-6681-48ec-85dc-dcb795b01962"/>
    <ds:schemaRef ds:uri="659ced06-0a57-4cf9-984e-26599d00f1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(16:10)</PresentationFormat>
  <Slides>43</Slides>
  <Notes>25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Ude_skoler</vt:lpstr>
      <vt:lpstr>Hellerud m/våpen</vt:lpstr>
      <vt:lpstr>Kongshavn</vt:lpstr>
      <vt:lpstr>Malsider Blå</vt:lpstr>
      <vt:lpstr>Kongshavn videregående skole</vt:lpstr>
      <vt:lpstr>PowerPoint Presentation</vt:lpstr>
      <vt:lpstr>Ledelse</vt:lpstr>
      <vt:lpstr>Nøkkelpersoner</vt:lpstr>
      <vt:lpstr>Resultater 2022/2023</vt:lpstr>
      <vt:lpstr>PowerPoint Presentation</vt:lpstr>
      <vt:lpstr>PowerPoint Presentation</vt:lpstr>
      <vt:lpstr>PowerPoint Presentation</vt:lpstr>
      <vt:lpstr>PowerPoint Presentation</vt:lpstr>
      <vt:lpstr>Trygt og godt skolemiljø </vt:lpstr>
      <vt:lpstr>Rådgivningstjenesten</vt:lpstr>
      <vt:lpstr>PowerPoint Presentation</vt:lpstr>
      <vt:lpstr>PowerPoint Presentation</vt:lpstr>
      <vt:lpstr>Mye å tenke på?</vt:lpstr>
      <vt:lpstr>Tilbud til elevene i løpet av uka</vt:lpstr>
      <vt:lpstr>Elevene har nå startet med programfag</vt:lpstr>
      <vt:lpstr>PowerPoint Presentation</vt:lpstr>
      <vt:lpstr>Eksamen</vt:lpstr>
      <vt:lpstr>Eksamen</vt:lpstr>
      <vt:lpstr>Privatisteksamen</vt:lpstr>
      <vt:lpstr>Ny, utsatt  og særskilt eksamen</vt:lpstr>
      <vt:lpstr>Elevboka</vt:lpstr>
      <vt:lpstr>Elevboka</vt:lpstr>
      <vt:lpstr>VIS</vt:lpstr>
      <vt:lpstr>VIS</vt:lpstr>
      <vt:lpstr>VIS</vt:lpstr>
      <vt:lpstr>VIS</vt:lpstr>
      <vt:lpstr>VIS</vt:lpstr>
      <vt:lpstr>VIS</vt:lpstr>
      <vt:lpstr>VIS</vt:lpstr>
      <vt:lpstr>Teams / OneNote </vt:lpstr>
      <vt:lpstr>Fravær og vurdering</vt:lpstr>
      <vt:lpstr>Fravær på vitnemål</vt:lpstr>
      <vt:lpstr>Legemeldt fravær</vt:lpstr>
      <vt:lpstr>Varsler</vt:lpstr>
      <vt:lpstr>PowerPoint Presentation</vt:lpstr>
      <vt:lpstr>Vurdering</vt:lpstr>
      <vt:lpstr>Hva skjer videre?</vt:lpstr>
      <vt:lpstr>Engasjement for fremtiden "Gjør noe lite for noe stort!"</vt:lpstr>
      <vt:lpstr>Når eleven fyller 18 år</vt:lpstr>
      <vt:lpstr>PowerPoint Presentation</vt:lpstr>
      <vt:lpstr>Følg med på det som skjer!</vt:lpstr>
      <vt:lpstr>Velkommen til Kongshavn vgs!</vt:lpstr>
    </vt:vector>
  </TitlesOfParts>
  <Company>Utdanningsetaten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Personalmøte onsdag 19. november</dc:title>
  <dc:creator>Knut J Kopperud</dc:creator>
  <cp:revision>1</cp:revision>
  <cp:lastPrinted>2021-08-24T14:03:44Z</cp:lastPrinted>
  <dcterms:created xsi:type="dcterms:W3CDTF">2008-11-19T12:43:16Z</dcterms:created>
  <dcterms:modified xsi:type="dcterms:W3CDTF">2023-08-23T13:54:34Z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0x010100112C97B4EDA35F44881C70F042148032</vt:lpwstr>
  </property>
  <property fmtid="{D5CDD505-2E9C-101B-9397-08002B2CF9AE}" pid="3" name="Order">
    <vt:r8>4572200</vt:r8>
  </property>
  <property fmtid="{D5CDD505-2E9C-101B-9397-08002B2CF9AE}" pid="4" name="MediaServiceImageTags">
    <vt:lpwstr/>
  </property>
</Properties>
</file>